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otcities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49613-9731-404E-9DF2-BDFBBC474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Alexander (Greek) Thomson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991993-73B6-094B-B111-A355D1B813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S2 ARCHITECTURE.       WEEK BEGINNING 25/5/2020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7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0AAF5E-BB82-CE4C-BA44-58601A34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‘Egyptian halls’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79E4E2-D572-FE4B-A593-FEA538111EF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/>
              <a:t>This building was designed in around 1870</a:t>
            </a:r>
          </a:p>
          <a:p>
            <a:r>
              <a:rPr lang="en-GB" dirty="0"/>
              <a:t>The building is empty at the moment but has funding to convert it into a hotel</a:t>
            </a:r>
          </a:p>
          <a:p>
            <a:r>
              <a:rPr lang="en-GB" dirty="0"/>
              <a:t>The building materials are cast iron and stone</a:t>
            </a:r>
          </a:p>
          <a:p>
            <a:r>
              <a:rPr lang="en-GB" dirty="0"/>
              <a:t>The building has Greek &amp; Egyptian details such as Roman style columns and lotus flower capitals</a:t>
            </a:r>
          </a:p>
          <a:p>
            <a:r>
              <a:rPr lang="en-GB" dirty="0"/>
              <a:t> Thomson said ‘ the client is very proud of the building…. Probably my most successful effort’</a:t>
            </a:r>
          </a:p>
          <a:p>
            <a:r>
              <a:rPr lang="en-GB" dirty="0"/>
              <a:t>What is YOUR opinion of the building? Have you walked passed this building?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0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0741C-4F1C-6042-9E0E-589D2312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hlinkClick r:id="rId2"/>
              </a:rPr>
              <a:t>Www.scotcities.com</a:t>
            </a:r>
            <a:r>
              <a:rPr lang="en-GB" dirty="0"/>
              <a:t> – only do this task if you are able to.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4B938E-3E1F-3945-8826-827F31C0EEC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/>
              <a:t>Please log onto the above website click on Alexander Greek Thomson ( right hand column)  and answer the  following questions-</a:t>
            </a:r>
          </a:p>
          <a:p>
            <a:r>
              <a:rPr lang="en-GB" dirty="0"/>
              <a:t>1)  Where did Alexander Greek Thomson work?</a:t>
            </a:r>
          </a:p>
          <a:p>
            <a:r>
              <a:rPr lang="en-GB" dirty="0"/>
              <a:t>2) Look at the photograph and drawings of his architecture ( buildings) Write down three examples of his buildings.</a:t>
            </a:r>
          </a:p>
          <a:p>
            <a:r>
              <a:rPr lang="en-GB" dirty="0"/>
              <a:t>3) What  is you opinion of the buildings and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3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2FD1A-FC6E-BC4F-86A4-B02AF6E3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Drawing task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707A67-8A81-6448-9E3A-5B495BF56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 at an example of Greek Thomson’s architecture on line. </a:t>
            </a:r>
          </a:p>
          <a:p>
            <a:r>
              <a:rPr lang="en-GB" dirty="0"/>
              <a:t>Choose a part of it ( for example a column or a window) and make a drawing of this in pencil or in pen.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2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4F6621CF-F493-40D5-98AE-24A9D3AD4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EAE3C-2222-8347-841B-607F6610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96" y="643467"/>
            <a:ext cx="5975956" cy="412754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/>
              <a:t>Born 1817</a:t>
            </a:r>
            <a:br>
              <a:rPr lang="en-US" sz="4800"/>
            </a:br>
            <a:r>
              <a:rPr lang="en-US" sz="4800"/>
              <a:t>Died 1875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DEE02A-D296-42EA-88F5-7803F69CE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6602157-7CB6-564A-82ED-9ABC4B6CD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78"/>
          <a:stretch/>
        </p:blipFill>
        <p:spPr>
          <a:xfrm>
            <a:off x="3179" y="-2"/>
            <a:ext cx="465111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8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6CA36-AB90-9D4D-9712-345EF3EE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was he?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DE3BD8-8F8B-9641-9BF5-22965D503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Alexander (Greek) Thomson was a well known SCOTTISH architect</a:t>
            </a:r>
          </a:p>
          <a:p>
            <a:r>
              <a:rPr lang="en-GB" dirty="0"/>
              <a:t>Though to be one of the greatest architect of the Western world </a:t>
            </a:r>
          </a:p>
          <a:p>
            <a:r>
              <a:rPr lang="en-GB" dirty="0"/>
              <a:t>He designed a wide range of buildings including a CASTLE,WAREHOUSES, TENEMENTS, TERRACES, and CHURCHES</a:t>
            </a:r>
          </a:p>
        </p:txBody>
      </p:sp>
    </p:spTree>
    <p:extLst>
      <p:ext uri="{BB962C8B-B14F-4D97-AF65-F5344CB8AC3E}">
        <p14:creationId xmlns:p14="http://schemas.microsoft.com/office/powerpoint/2010/main" val="185515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BACB5C-5487-C443-B0D2-FF2A42CA4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On your iPad or phone  and see </a:t>
            </a:r>
            <a:r>
              <a:rPr lang="en-GB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where </a:t>
            </a:r>
            <a:r>
              <a:rPr lang="en-GB" dirty="0"/>
              <a:t> THOMSON WAS BORN and </a:t>
            </a:r>
            <a:r>
              <a:rPr lang="en-GB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where</a:t>
            </a:r>
            <a:r>
              <a:rPr lang="en-GB" dirty="0"/>
              <a:t> he died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28A211C-88E1-A04E-A0FD-1853244E6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5095" y="2013105"/>
            <a:ext cx="2957786" cy="4442456"/>
          </a:xfrm>
        </p:spPr>
      </p:pic>
    </p:spTree>
    <p:extLst>
      <p:ext uri="{BB962C8B-B14F-4D97-AF65-F5344CB8AC3E}">
        <p14:creationId xmlns:p14="http://schemas.microsoft.com/office/powerpoint/2010/main" val="72260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DB432-6AED-DB44-8ECE-381ECCFCB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 used the styles of GREEK and ROMAN ARCHITECTURE TO HELP HIM WITH HIS DESIGNS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E14504-9150-4346-A52A-19CD6A0DE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Have you learned anything about ancient architecture you can see in Thomson’s work?</a:t>
            </a:r>
          </a:p>
          <a:p>
            <a:r>
              <a:rPr lang="en-GB" dirty="0"/>
              <a:t>Below is a photograph of one of  Thomson’s churches 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767EF6D-FCED-0B4D-A8E1-1A106962C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603" y="2937932"/>
            <a:ext cx="2514170" cy="369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9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4F6621CF-F493-40D5-98AE-24A9D3AD4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B9DAF-E95F-E243-B8C1-B1EEE221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96" y="643467"/>
            <a:ext cx="5975956" cy="412754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GB" sz="4800" dirty="0"/>
              <a:t>Caledonia rd church</a:t>
            </a:r>
            <a:endParaRPr lang="en-US" sz="4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DEE02A-D296-42EA-88F5-7803F69CE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7CB07C2-11F0-4E45-A569-72D19BBCA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64"/>
          <a:stretch/>
        </p:blipFill>
        <p:spPr>
          <a:xfrm>
            <a:off x="3179" y="-2"/>
            <a:ext cx="465111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6870151-9189-4C3A-8379-EF3D95827A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72C7A34-EEB8-CB4D-B3C2-80844754F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0365" r="-1" b="21384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xmlns="" id="{123EA69C-102A-4DD0-9547-05DCD271D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xmlns="" id="{6A862265-5CA3-4C40-8582-7534C3B03C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00EF80B-0391-4082-9AF5-F15B091B4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C75744-2C95-7941-9272-D339A02A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GB" dirty="0"/>
              <a:t>Why should we conserve </a:t>
            </a:r>
            <a:r>
              <a:rPr lang="en-GB"/>
              <a:t>this building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33AC32D-5F44-45F7-A0BD-7C11A86BE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D7354F6B-ADED-4AE2-BE27-AD8C727A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GB" dirty="0"/>
              <a:t>Why would we destroy this building?</a:t>
            </a:r>
          </a:p>
          <a:p>
            <a:r>
              <a:rPr lang="en-GB" dirty="0"/>
              <a:t>Why would we keep the building?</a:t>
            </a:r>
          </a:p>
          <a:p>
            <a:r>
              <a:rPr lang="en-GB" dirty="0"/>
              <a:t>What else could this building be used for?</a:t>
            </a:r>
          </a:p>
          <a:p>
            <a:r>
              <a:rPr lang="en-GB" dirty="0"/>
              <a:t>Can you think of words to describe this building?</a:t>
            </a:r>
            <a:endParaRPr lang="en-US" dirty="0"/>
          </a:p>
        </p:txBody>
      </p:sp>
      <p:sp>
        <p:nvSpPr>
          <p:cNvPr id="21" name="Date Placeholder 1">
            <a:extLst>
              <a:ext uri="{FF2B5EF4-FFF2-40B4-BE49-F238E27FC236}">
                <a16:creationId xmlns:a16="http://schemas.microsoft.com/office/drawing/2014/main" xmlns="" id="{3FBF03E8-C602-4192-9C52-F84B29FDCC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70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105C5-93FA-CD48-BA29-47C5FAB6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union street ‘Egyptian halls’ Glasgow 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225036D-BDE6-8A45-B29E-33A825BBC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016125"/>
            <a:ext cx="6227113" cy="4657361"/>
          </a:xfrm>
        </p:spPr>
      </p:pic>
    </p:spTree>
    <p:extLst>
      <p:ext uri="{BB962C8B-B14F-4D97-AF65-F5344CB8AC3E}">
        <p14:creationId xmlns:p14="http://schemas.microsoft.com/office/powerpoint/2010/main" val="144253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63C853E-3842-4594-86A9-051FFAF4D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91CDC5-6B61-4116-B3B5-0FF42B6E6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5B08984-5BEB-422F-A364-2B41E6A516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8F413B1-54E0-4B16-92AB-1CC5C7D64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A79018A-2F1F-1546-8378-70BA4300E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4747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E67E8BF-E4B2-4098-9FB3-9E400BD86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3A605D-6483-7148-ABE9-8D09E7BE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GB" dirty="0">
                <a:solidFill>
                  <a:srgbClr val="FFFFFE"/>
                </a:solidFill>
              </a:rPr>
              <a:t>Do you recognise this building ?</a:t>
            </a:r>
            <a:endParaRPr lang="en-US" dirty="0">
              <a:solidFill>
                <a:srgbClr val="FFFFFE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781A10F-5DF6-4C9B-AE0B-5249E4399D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88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37893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Gallery</vt:lpstr>
      <vt:lpstr>Alexander (Greek) Thomson </vt:lpstr>
      <vt:lpstr>Born 1817 Died 1875</vt:lpstr>
      <vt:lpstr>Who was he?</vt:lpstr>
      <vt:lpstr>Look On your iPad or phone  and see where  THOMSON WAS BORN and where he died</vt:lpstr>
      <vt:lpstr>He used the styles of GREEK and ROMAN ARCHITECTURE TO HELP HIM WITH HIS DESIGNS</vt:lpstr>
      <vt:lpstr>Caledonia rd church</vt:lpstr>
      <vt:lpstr>Why should we conserve this building</vt:lpstr>
      <vt:lpstr>The union street ‘Egyptian halls’ Glasgow </vt:lpstr>
      <vt:lpstr>Do you recognise this building ?</vt:lpstr>
      <vt:lpstr>‘Egyptian halls’</vt:lpstr>
      <vt:lpstr>Www.scotcities.com – only do this task if you are able to.</vt:lpstr>
      <vt:lpstr>Drawing task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(Greek) Thomson</dc:title>
  <dc:creator>Ms Carson</dc:creator>
  <cp:lastModifiedBy>SKelly</cp:lastModifiedBy>
  <cp:revision>4</cp:revision>
  <dcterms:created xsi:type="dcterms:W3CDTF">2020-03-31T11:53:16Z</dcterms:created>
  <dcterms:modified xsi:type="dcterms:W3CDTF">2020-05-26T07:25:49Z</dcterms:modified>
</cp:coreProperties>
</file>