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4"/>
  </p:sldMasterIdLst>
  <p:notesMasterIdLst>
    <p:notesMasterId r:id="rId39"/>
  </p:notesMasterIdLst>
  <p:handoutMasterIdLst>
    <p:handoutMasterId r:id="rId40"/>
  </p:handoutMasterIdLst>
  <p:sldIdLst>
    <p:sldId id="294" r:id="rId5"/>
    <p:sldId id="335" r:id="rId6"/>
    <p:sldId id="348" r:id="rId7"/>
    <p:sldId id="331" r:id="rId8"/>
    <p:sldId id="300" r:id="rId9"/>
    <p:sldId id="333" r:id="rId10"/>
    <p:sldId id="357" r:id="rId11"/>
    <p:sldId id="356" r:id="rId12"/>
    <p:sldId id="355" r:id="rId13"/>
    <p:sldId id="315" r:id="rId14"/>
    <p:sldId id="321" r:id="rId15"/>
    <p:sldId id="319" r:id="rId16"/>
    <p:sldId id="318" r:id="rId17"/>
    <p:sldId id="351" r:id="rId18"/>
    <p:sldId id="322" r:id="rId19"/>
    <p:sldId id="273" r:id="rId20"/>
    <p:sldId id="346" r:id="rId21"/>
    <p:sldId id="274" r:id="rId22"/>
    <p:sldId id="347" r:id="rId23"/>
    <p:sldId id="328" r:id="rId24"/>
    <p:sldId id="349" r:id="rId25"/>
    <p:sldId id="350" r:id="rId26"/>
    <p:sldId id="352" r:id="rId27"/>
    <p:sldId id="354" r:id="rId28"/>
    <p:sldId id="345" r:id="rId29"/>
    <p:sldId id="256" r:id="rId30"/>
    <p:sldId id="257" r:id="rId31"/>
    <p:sldId id="258" r:id="rId32"/>
    <p:sldId id="259" r:id="rId33"/>
    <p:sldId id="260" r:id="rId34"/>
    <p:sldId id="332" r:id="rId35"/>
    <p:sldId id="353" r:id="rId36"/>
    <p:sldId id="302" r:id="rId37"/>
    <p:sldId id="358" r:id="rId38"/>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EA2F57-D815-7FF8-D455-F0F5571A4BA3}" v="54" dt="2024-05-21T13:48:52.460"/>
    <p1510:client id="{E52C5CA0-1975-5E47-F407-5E88D6AADD12}" v="1" dt="2024-05-20T15:41:19.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Ruddy" userId="1c6695c2-ee0f-4264-9644-42fe17510319" providerId="ADAL" clId="{27B78FBF-9340-4465-9E9E-BCC033991660}"/>
    <pc:docChg chg="modSld">
      <pc:chgData name="Mark Ruddy" userId="1c6695c2-ee0f-4264-9644-42fe17510319" providerId="ADAL" clId="{27B78FBF-9340-4465-9E9E-BCC033991660}" dt="2024-05-20T15:44:18.664" v="13" actId="14100"/>
      <pc:docMkLst>
        <pc:docMk/>
      </pc:docMkLst>
      <pc:sldChg chg="modSp">
        <pc:chgData name="Mark Ruddy" userId="1c6695c2-ee0f-4264-9644-42fe17510319" providerId="ADAL" clId="{27B78FBF-9340-4465-9E9E-BCC033991660}" dt="2024-05-20T15:44:18.664" v="13" actId="14100"/>
        <pc:sldMkLst>
          <pc:docMk/>
          <pc:sldMk cId="2396207567" sldId="260"/>
        </pc:sldMkLst>
        <pc:spChg chg="mod">
          <ac:chgData name="Mark Ruddy" userId="1c6695c2-ee0f-4264-9644-42fe17510319" providerId="ADAL" clId="{27B78FBF-9340-4465-9E9E-BCC033991660}" dt="2024-05-20T15:44:18.664" v="13" actId="14100"/>
          <ac:spMkLst>
            <pc:docMk/>
            <pc:sldMk cId="2396207567" sldId="260"/>
            <ac:spMk id="8" creationId="{08725FAB-3865-440A-83AB-D6202DE912A8}"/>
          </ac:spMkLst>
        </pc:spChg>
      </pc:sldChg>
      <pc:sldChg chg="modSp">
        <pc:chgData name="Mark Ruddy" userId="1c6695c2-ee0f-4264-9644-42fe17510319" providerId="ADAL" clId="{27B78FBF-9340-4465-9E9E-BCC033991660}" dt="2024-05-20T15:43:07.596" v="1" actId="207"/>
        <pc:sldMkLst>
          <pc:docMk/>
          <pc:sldMk cId="1599934605" sldId="352"/>
        </pc:sldMkLst>
        <pc:spChg chg="mod">
          <ac:chgData name="Mark Ruddy" userId="1c6695c2-ee0f-4264-9644-42fe17510319" providerId="ADAL" clId="{27B78FBF-9340-4465-9E9E-BCC033991660}" dt="2024-05-20T15:43:07.596" v="1" actId="207"/>
          <ac:spMkLst>
            <pc:docMk/>
            <pc:sldMk cId="1599934605" sldId="352"/>
            <ac:spMk id="3" creationId="{B14F1446-372F-CC84-0CBD-3A2332CD1337}"/>
          </ac:spMkLst>
        </pc:spChg>
      </pc:sldChg>
      <pc:sldChg chg="modSp">
        <pc:chgData name="Mark Ruddy" userId="1c6695c2-ee0f-4264-9644-42fe17510319" providerId="ADAL" clId="{27B78FBF-9340-4465-9E9E-BCC033991660}" dt="2024-05-20T15:43:44.213" v="9" actId="20577"/>
        <pc:sldMkLst>
          <pc:docMk/>
          <pc:sldMk cId="3878027898" sldId="354"/>
        </pc:sldMkLst>
        <pc:graphicFrameChg chg="mod">
          <ac:chgData name="Mark Ruddy" userId="1c6695c2-ee0f-4264-9644-42fe17510319" providerId="ADAL" clId="{27B78FBF-9340-4465-9E9E-BCC033991660}" dt="2024-05-20T15:43:44.213" v="9" actId="20577"/>
          <ac:graphicFrameMkLst>
            <pc:docMk/>
            <pc:sldMk cId="3878027898" sldId="354"/>
            <ac:graphicFrameMk id="10" creationId="{D5132D45-2491-02E0-C01D-B02BBF0815C3}"/>
          </ac:graphicFrameMkLst>
        </pc:graphicFrameChg>
      </pc:sldChg>
    </pc:docChg>
  </pc:docChgLst>
  <pc:docChgLst>
    <pc:chgData name="Mr Ruddy" userId="S::markruddy@glow.sch.uk::1c6695c2-ee0f-4264-9644-42fe17510319" providerId="AD" clId="Web-{42EA2F57-D815-7FF8-D455-F0F5571A4BA3}"/>
    <pc:docChg chg="addSld modSld">
      <pc:chgData name="Mr Ruddy" userId="S::markruddy@glow.sch.uk::1c6695c2-ee0f-4264-9644-42fe17510319" providerId="AD" clId="Web-{42EA2F57-D815-7FF8-D455-F0F5571A4BA3}" dt="2024-05-21T13:48:52.460" v="1790"/>
      <pc:docMkLst>
        <pc:docMk/>
      </pc:docMkLst>
      <pc:sldChg chg="modNotes">
        <pc:chgData name="Mr Ruddy" userId="S::markruddy@glow.sch.uk::1c6695c2-ee0f-4264-9644-42fe17510319" providerId="AD" clId="Web-{42EA2F57-D815-7FF8-D455-F0F5571A4BA3}" dt="2024-05-21T13:44:32.770" v="1586"/>
        <pc:sldMkLst>
          <pc:docMk/>
          <pc:sldMk cId="1702491732" sldId="256"/>
        </pc:sldMkLst>
      </pc:sldChg>
      <pc:sldChg chg="modNotes">
        <pc:chgData name="Mr Ruddy" userId="S::markruddy@glow.sch.uk::1c6695c2-ee0f-4264-9644-42fe17510319" providerId="AD" clId="Web-{42EA2F57-D815-7FF8-D455-F0F5571A4BA3}" dt="2024-05-21T12:59:36.275" v="459"/>
        <pc:sldMkLst>
          <pc:docMk/>
          <pc:sldMk cId="2376392537" sldId="300"/>
        </pc:sldMkLst>
      </pc:sldChg>
      <pc:sldChg chg="modNotes">
        <pc:chgData name="Mr Ruddy" userId="S::markruddy@glow.sch.uk::1c6695c2-ee0f-4264-9644-42fe17510319" providerId="AD" clId="Web-{42EA2F57-D815-7FF8-D455-F0F5571A4BA3}" dt="2024-05-21T13:30:15.467" v="838"/>
        <pc:sldMkLst>
          <pc:docMk/>
          <pc:sldMk cId="2799217098" sldId="318"/>
        </pc:sldMkLst>
      </pc:sldChg>
      <pc:sldChg chg="modNotes">
        <pc:chgData name="Mr Ruddy" userId="S::markruddy@glow.sch.uk::1c6695c2-ee0f-4264-9644-42fe17510319" providerId="AD" clId="Web-{42EA2F57-D815-7FF8-D455-F0F5571A4BA3}" dt="2024-05-21T13:29:51.154" v="815"/>
        <pc:sldMkLst>
          <pc:docMk/>
          <pc:sldMk cId="3685348452" sldId="319"/>
        </pc:sldMkLst>
      </pc:sldChg>
      <pc:sldChg chg="modNotes">
        <pc:chgData name="Mr Ruddy" userId="S::markruddy@glow.sch.uk::1c6695c2-ee0f-4264-9644-42fe17510319" providerId="AD" clId="Web-{42EA2F57-D815-7FF8-D455-F0F5571A4BA3}" dt="2024-05-21T13:25:45.887" v="665"/>
        <pc:sldMkLst>
          <pc:docMk/>
          <pc:sldMk cId="1726888205" sldId="321"/>
        </pc:sldMkLst>
      </pc:sldChg>
      <pc:sldChg chg="modNotes">
        <pc:chgData name="Mr Ruddy" userId="S::markruddy@glow.sch.uk::1c6695c2-ee0f-4264-9644-42fe17510319" providerId="AD" clId="Web-{42EA2F57-D815-7FF8-D455-F0F5571A4BA3}" dt="2024-05-21T13:34:50.156" v="1019"/>
        <pc:sldMkLst>
          <pc:docMk/>
          <pc:sldMk cId="4134110406" sldId="328"/>
        </pc:sldMkLst>
      </pc:sldChg>
      <pc:sldChg chg="modNotes">
        <pc:chgData name="Mr Ruddy" userId="S::markruddy@glow.sch.uk::1c6695c2-ee0f-4264-9644-42fe17510319" providerId="AD" clId="Web-{42EA2F57-D815-7FF8-D455-F0F5571A4BA3}" dt="2024-05-21T10:40:03.171" v="145"/>
        <pc:sldMkLst>
          <pc:docMk/>
          <pc:sldMk cId="3540569240" sldId="331"/>
        </pc:sldMkLst>
      </pc:sldChg>
      <pc:sldChg chg="modNotes">
        <pc:chgData name="Mr Ruddy" userId="S::markruddy@glow.sch.uk::1c6695c2-ee0f-4264-9644-42fe17510319" providerId="AD" clId="Web-{42EA2F57-D815-7FF8-D455-F0F5571A4BA3}" dt="2024-05-21T13:47:15.069" v="1750"/>
        <pc:sldMkLst>
          <pc:docMk/>
          <pc:sldMk cId="3450520475" sldId="332"/>
        </pc:sldMkLst>
      </pc:sldChg>
      <pc:sldChg chg="modNotes">
        <pc:chgData name="Mr Ruddy" userId="S::markruddy@glow.sch.uk::1c6695c2-ee0f-4264-9644-42fe17510319" providerId="AD" clId="Web-{42EA2F57-D815-7FF8-D455-F0F5571A4BA3}" dt="2024-05-21T13:32:30.483" v="913"/>
        <pc:sldMkLst>
          <pc:docMk/>
          <pc:sldMk cId="104704562" sldId="346"/>
        </pc:sldMkLst>
      </pc:sldChg>
      <pc:sldChg chg="modNotes">
        <pc:chgData name="Mr Ruddy" userId="S::markruddy@glow.sch.uk::1c6695c2-ee0f-4264-9644-42fe17510319" providerId="AD" clId="Web-{42EA2F57-D815-7FF8-D455-F0F5571A4BA3}" dt="2024-05-21T10:38:14.763" v="127"/>
        <pc:sldMkLst>
          <pc:docMk/>
          <pc:sldMk cId="52143347" sldId="348"/>
        </pc:sldMkLst>
      </pc:sldChg>
      <pc:sldChg chg="modNotes">
        <pc:chgData name="Mr Ruddy" userId="S::markruddy@glow.sch.uk::1c6695c2-ee0f-4264-9644-42fe17510319" providerId="AD" clId="Web-{42EA2F57-D815-7FF8-D455-F0F5571A4BA3}" dt="2024-05-21T13:37:21.392" v="1132"/>
        <pc:sldMkLst>
          <pc:docMk/>
          <pc:sldMk cId="3365434878" sldId="349"/>
        </pc:sldMkLst>
      </pc:sldChg>
      <pc:sldChg chg="modNotes">
        <pc:chgData name="Mr Ruddy" userId="S::markruddy@glow.sch.uk::1c6695c2-ee0f-4264-9644-42fe17510319" providerId="AD" clId="Web-{42EA2F57-D815-7FF8-D455-F0F5571A4BA3}" dt="2024-05-21T13:39:06.940" v="1216"/>
        <pc:sldMkLst>
          <pc:docMk/>
          <pc:sldMk cId="3004664752" sldId="350"/>
        </pc:sldMkLst>
      </pc:sldChg>
      <pc:sldChg chg="modNotes">
        <pc:chgData name="Mr Ruddy" userId="S::markruddy@glow.sch.uk::1c6695c2-ee0f-4264-9644-42fe17510319" providerId="AD" clId="Web-{42EA2F57-D815-7FF8-D455-F0F5571A4BA3}" dt="2024-05-21T13:31:22.717" v="885"/>
        <pc:sldMkLst>
          <pc:docMk/>
          <pc:sldMk cId="3960456168" sldId="351"/>
        </pc:sldMkLst>
      </pc:sldChg>
      <pc:sldChg chg="modNotes">
        <pc:chgData name="Mr Ruddy" userId="S::markruddy@glow.sch.uk::1c6695c2-ee0f-4264-9644-42fe17510319" providerId="AD" clId="Web-{42EA2F57-D815-7FF8-D455-F0F5571A4BA3}" dt="2024-05-21T13:40:19.847" v="1279"/>
        <pc:sldMkLst>
          <pc:docMk/>
          <pc:sldMk cId="1599934605" sldId="352"/>
        </pc:sldMkLst>
      </pc:sldChg>
      <pc:sldChg chg="modNotes">
        <pc:chgData name="Mr Ruddy" userId="S::markruddy@glow.sch.uk::1c6695c2-ee0f-4264-9644-42fe17510319" providerId="AD" clId="Web-{42EA2F57-D815-7FF8-D455-F0F5571A4BA3}" dt="2024-05-21T13:43:20.270" v="1508"/>
        <pc:sldMkLst>
          <pc:docMk/>
          <pc:sldMk cId="3878027898" sldId="354"/>
        </pc:sldMkLst>
      </pc:sldChg>
      <pc:sldChg chg="modNotes">
        <pc:chgData name="Mr Ruddy" userId="S::markruddy@glow.sch.uk::1c6695c2-ee0f-4264-9644-42fe17510319" providerId="AD" clId="Web-{42EA2F57-D815-7FF8-D455-F0F5571A4BA3}" dt="2024-05-21T13:01:58.058" v="599"/>
        <pc:sldMkLst>
          <pc:docMk/>
          <pc:sldMk cId="347747034" sldId="356"/>
        </pc:sldMkLst>
      </pc:sldChg>
      <pc:sldChg chg="modNotes">
        <pc:chgData name="Mr Ruddy" userId="S::markruddy@glow.sch.uk::1c6695c2-ee0f-4264-9644-42fe17510319" providerId="AD" clId="Web-{42EA2F57-D815-7FF8-D455-F0F5571A4BA3}" dt="2024-05-21T12:59:55.697" v="477"/>
        <pc:sldMkLst>
          <pc:docMk/>
          <pc:sldMk cId="3570342980" sldId="357"/>
        </pc:sldMkLst>
      </pc:sldChg>
      <pc:sldChg chg="modSp new">
        <pc:chgData name="Mr Ruddy" userId="S::markruddy@glow.sch.uk::1c6695c2-ee0f-4264-9644-42fe17510319" providerId="AD" clId="Web-{42EA2F57-D815-7FF8-D455-F0F5571A4BA3}" dt="2024-05-21T13:48:52.460" v="1790"/>
        <pc:sldMkLst>
          <pc:docMk/>
          <pc:sldMk cId="2261863291" sldId="358"/>
        </pc:sldMkLst>
        <pc:spChg chg="mod">
          <ac:chgData name="Mr Ruddy" userId="S::markruddy@glow.sch.uk::1c6695c2-ee0f-4264-9644-42fe17510319" providerId="AD" clId="Web-{42EA2F57-D815-7FF8-D455-F0F5571A4BA3}" dt="2024-05-21T13:48:52.460" v="1790"/>
          <ac:spMkLst>
            <pc:docMk/>
            <pc:sldMk cId="2261863291" sldId="358"/>
            <ac:spMk id="2" creationId="{E0905FC3-5362-2810-A292-1757EA07DC76}"/>
          </ac:spMkLst>
        </pc:spChg>
        <pc:spChg chg="mod">
          <ac:chgData name="Mr Ruddy" userId="S::markruddy@glow.sch.uk::1c6695c2-ee0f-4264-9644-42fe17510319" providerId="AD" clId="Web-{42EA2F57-D815-7FF8-D455-F0F5571A4BA3}" dt="2024-05-21T13:48:45.257" v="1789"/>
          <ac:spMkLst>
            <pc:docMk/>
            <pc:sldMk cId="2261863291" sldId="358"/>
            <ac:spMk id="3" creationId="{49DAC1B4-8367-13EC-9E5B-F6DE1334772D}"/>
          </ac:spMkLst>
        </pc:spChg>
      </pc:sldChg>
    </pc:docChg>
  </pc:docChgLst>
  <pc:docChgLst>
    <pc:chgData name="Mr Ruddy" userId="S::markruddy@glow.sch.uk::1c6695c2-ee0f-4264-9644-42fe17510319" providerId="AD" clId="Web-{E52C5CA0-1975-5E47-F407-5E88D6AADD12}"/>
    <pc:docChg chg="modSld">
      <pc:chgData name="Mr Ruddy" userId="S::markruddy@glow.sch.uk::1c6695c2-ee0f-4264-9644-42fe17510319" providerId="AD" clId="Web-{E52C5CA0-1975-5E47-F407-5E88D6AADD12}" dt="2024-05-20T15:42:08.043" v="10" actId="20577"/>
      <pc:docMkLst>
        <pc:docMk/>
      </pc:docMkLst>
      <pc:sldChg chg="modSp">
        <pc:chgData name="Mr Ruddy" userId="S::markruddy@glow.sch.uk::1c6695c2-ee0f-4264-9644-42fe17510319" providerId="AD" clId="Web-{E52C5CA0-1975-5E47-F407-5E88D6AADD12}" dt="2024-05-20T15:42:08.043" v="10" actId="20577"/>
        <pc:sldMkLst>
          <pc:docMk/>
          <pc:sldMk cId="2799217098" sldId="318"/>
        </pc:sldMkLst>
        <pc:graphicFrameChg chg="modGraphic">
          <ac:chgData name="Mr Ruddy" userId="S::markruddy@glow.sch.uk::1c6695c2-ee0f-4264-9644-42fe17510319" providerId="AD" clId="Web-{E52C5CA0-1975-5E47-F407-5E88D6AADD12}" dt="2024-05-20T15:42:08.043" v="10" actId="20577"/>
          <ac:graphicFrameMkLst>
            <pc:docMk/>
            <pc:sldMk cId="2799217098" sldId="318"/>
            <ac:graphicFrameMk id="44177" creationId="{C8D8CCEC-813D-C9D2-53A9-D1DF77803F87}"/>
          </ac:graphicFrameMkLst>
        </pc:graphicFrame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18BB9D-94A7-43AA-9B09-2C4F3A74DA77}" type="doc">
      <dgm:prSet loTypeId="urn:microsoft.com/office/officeart/2016/7/layout/VerticalHollowActionList" loCatId="List" qsTypeId="urn:microsoft.com/office/officeart/2005/8/quickstyle/simple1" qsCatId="simple" csTypeId="urn:microsoft.com/office/officeart/2005/8/colors/accent0_3" csCatId="mainScheme" phldr="1"/>
      <dgm:spPr/>
      <dgm:t>
        <a:bodyPr/>
        <a:lstStyle/>
        <a:p>
          <a:endParaRPr lang="en-US"/>
        </a:p>
      </dgm:t>
    </dgm:pt>
    <dgm:pt modelId="{523EBB7D-0F4E-48AA-81C4-A7AC880732EF}">
      <dgm:prSet/>
      <dgm:spPr/>
      <dgm:t>
        <a:bodyPr/>
        <a:lstStyle/>
        <a:p>
          <a:pPr rtl="0"/>
          <a:r>
            <a:rPr lang="en-US" b="0">
              <a:latin typeface="Calibri"/>
              <a:ea typeface="Calibri"/>
              <a:cs typeface="Calibri"/>
            </a:rPr>
            <a:t>in surveys/consultations and our Parent </a:t>
          </a:r>
          <a:r>
            <a:rPr lang="en-US" b="0">
              <a:latin typeface="Calibri Light" panose="020F0302020204030204"/>
            </a:rPr>
            <a:t>Council</a:t>
          </a:r>
        </a:p>
      </dgm:t>
    </dgm:pt>
    <dgm:pt modelId="{13301BA3-1702-4E5C-BFD6-F733DEF7494F}" type="parTrans" cxnId="{F5013A5A-7130-49E2-828C-1D3A3864E7E0}">
      <dgm:prSet/>
      <dgm:spPr/>
      <dgm:t>
        <a:bodyPr/>
        <a:lstStyle/>
        <a:p>
          <a:endParaRPr lang="en-US"/>
        </a:p>
      </dgm:t>
    </dgm:pt>
    <dgm:pt modelId="{970677B6-C91D-4629-90D7-7292BE21B199}" type="sibTrans" cxnId="{F5013A5A-7130-49E2-828C-1D3A3864E7E0}">
      <dgm:prSet/>
      <dgm:spPr/>
      <dgm:t>
        <a:bodyPr/>
        <a:lstStyle/>
        <a:p>
          <a:endParaRPr lang="en-US"/>
        </a:p>
      </dgm:t>
    </dgm:pt>
    <dgm:pt modelId="{568462D3-13FC-4768-BC98-85FA228089B7}">
      <dgm:prSet/>
      <dgm:spPr/>
      <dgm:t>
        <a:bodyPr/>
        <a:lstStyle/>
        <a:p>
          <a:r>
            <a:rPr lang="en-US" b="0">
              <a:latin typeface="Calibri Light" panose="020F0302020204030204"/>
            </a:rPr>
            <a:t>school</a:t>
          </a:r>
          <a:r>
            <a:rPr lang="en-US" b="0"/>
            <a:t> events</a:t>
          </a:r>
        </a:p>
      </dgm:t>
    </dgm:pt>
    <dgm:pt modelId="{89E49285-385C-4CF1-8071-09686E5FE681}" type="parTrans" cxnId="{58B01073-31E5-4B2E-B2BC-FA251AAB2600}">
      <dgm:prSet/>
      <dgm:spPr/>
      <dgm:t>
        <a:bodyPr/>
        <a:lstStyle/>
        <a:p>
          <a:endParaRPr lang="en-US"/>
        </a:p>
      </dgm:t>
    </dgm:pt>
    <dgm:pt modelId="{02EF4184-BD3A-417A-9244-F04ADA6ABF65}" type="sibTrans" cxnId="{58B01073-31E5-4B2E-B2BC-FA251AAB2600}">
      <dgm:prSet/>
      <dgm:spPr/>
      <dgm:t>
        <a:bodyPr/>
        <a:lstStyle/>
        <a:p>
          <a:endParaRPr lang="en-US"/>
        </a:p>
      </dgm:t>
    </dgm:pt>
    <dgm:pt modelId="{BCF2DF11-9F6F-47D7-A2FF-6546A01641D1}">
      <dgm:prSet/>
      <dgm:spPr/>
      <dgm:t>
        <a:bodyPr/>
        <a:lstStyle/>
        <a:p>
          <a:pPr rtl="0"/>
          <a:r>
            <a:rPr lang="en-US" b="0">
              <a:latin typeface="Calibri"/>
              <a:ea typeface="Calibri"/>
              <a:cs typeface="Calibri"/>
            </a:rPr>
            <a:t>school </a:t>
          </a:r>
          <a:r>
            <a:rPr lang="en-US" b="0">
              <a:latin typeface="Calibri Light" panose="020F0302020204030204"/>
            </a:rPr>
            <a:t>values</a:t>
          </a:r>
        </a:p>
      </dgm:t>
    </dgm:pt>
    <dgm:pt modelId="{158DC2A9-DACB-4EE4-8521-69158EC9CE39}" type="parTrans" cxnId="{D1C39BF5-75DB-4BFC-87EE-A7C8BDF92D9B}">
      <dgm:prSet/>
      <dgm:spPr/>
      <dgm:t>
        <a:bodyPr/>
        <a:lstStyle/>
        <a:p>
          <a:endParaRPr lang="en-US"/>
        </a:p>
      </dgm:t>
    </dgm:pt>
    <dgm:pt modelId="{45C035A2-58F7-4B97-B269-96BE14947098}" type="sibTrans" cxnId="{D1C39BF5-75DB-4BFC-87EE-A7C8BDF92D9B}">
      <dgm:prSet/>
      <dgm:spPr/>
      <dgm:t>
        <a:bodyPr/>
        <a:lstStyle/>
        <a:p>
          <a:endParaRPr lang="en-US"/>
        </a:p>
      </dgm:t>
    </dgm:pt>
    <dgm:pt modelId="{34D76139-23DC-4599-B9B3-9B4395F5EC65}">
      <dgm:prSet/>
      <dgm:spPr/>
      <dgm:t>
        <a:bodyPr/>
        <a:lstStyle/>
        <a:p>
          <a:r>
            <a:rPr lang="en-US" b="0"/>
            <a:t>high standards from your children</a:t>
          </a:r>
        </a:p>
      </dgm:t>
    </dgm:pt>
    <dgm:pt modelId="{40E558CD-1A1F-48DD-BCE4-2989BECA69E6}" type="parTrans" cxnId="{6E61A51E-C8A4-4BF5-BAEA-4A79F00D99BC}">
      <dgm:prSet/>
      <dgm:spPr/>
      <dgm:t>
        <a:bodyPr/>
        <a:lstStyle/>
        <a:p>
          <a:endParaRPr lang="en-US"/>
        </a:p>
      </dgm:t>
    </dgm:pt>
    <dgm:pt modelId="{6325A155-67A7-453C-A727-74D45E70D8C5}" type="sibTrans" cxnId="{6E61A51E-C8A4-4BF5-BAEA-4A79F00D99BC}">
      <dgm:prSet/>
      <dgm:spPr/>
      <dgm:t>
        <a:bodyPr/>
        <a:lstStyle/>
        <a:p>
          <a:endParaRPr lang="en-US"/>
        </a:p>
      </dgm:t>
    </dgm:pt>
    <dgm:pt modelId="{1FA06C59-FC70-4BCC-B6BB-59ABFD75D11B}">
      <dgm:prSet/>
      <dgm:spPr/>
      <dgm:t>
        <a:bodyPr/>
        <a:lstStyle/>
        <a:p>
          <a:pPr rtl="0"/>
          <a:r>
            <a:rPr lang="en-US" b="1">
              <a:latin typeface="Calibri Light" panose="020F0302020204030204"/>
            </a:rPr>
            <a:t>Nurture </a:t>
          </a:r>
        </a:p>
      </dgm:t>
    </dgm:pt>
    <dgm:pt modelId="{FDA31C17-33A0-4E63-903F-6FCBDA47AF74}" type="parTrans" cxnId="{15BCF3CC-42EE-4313-9AAF-2229424C0793}">
      <dgm:prSet/>
      <dgm:spPr/>
      <dgm:t>
        <a:bodyPr/>
        <a:lstStyle/>
        <a:p>
          <a:endParaRPr lang="en-US"/>
        </a:p>
      </dgm:t>
    </dgm:pt>
    <dgm:pt modelId="{5FF502EC-4864-4780-8A41-4041ADCB9E96}" type="sibTrans" cxnId="{15BCF3CC-42EE-4313-9AAF-2229424C0793}">
      <dgm:prSet/>
      <dgm:spPr/>
      <dgm:t>
        <a:bodyPr/>
        <a:lstStyle/>
        <a:p>
          <a:endParaRPr lang="en-US"/>
        </a:p>
      </dgm:t>
    </dgm:pt>
    <dgm:pt modelId="{72B41B2C-E0E3-4294-9393-F82211D70B1A}">
      <dgm:prSet/>
      <dgm:spPr/>
      <dgm:t>
        <a:bodyPr/>
        <a:lstStyle/>
        <a:p>
          <a:r>
            <a:rPr lang="en-US" b="0">
              <a:latin typeface="Calibri Light" panose="020F0302020204030204"/>
            </a:rPr>
            <a:t>good</a:t>
          </a:r>
          <a:r>
            <a:rPr lang="en-US" b="0"/>
            <a:t> attendance and punctuality</a:t>
          </a:r>
        </a:p>
      </dgm:t>
    </dgm:pt>
    <dgm:pt modelId="{20513F08-3258-4776-A48B-E7E7ADE4DAAB}" type="parTrans" cxnId="{94DD1C94-D61B-4A22-B5BC-7FDCBBEA1A44}">
      <dgm:prSet/>
      <dgm:spPr/>
      <dgm:t>
        <a:bodyPr/>
        <a:lstStyle/>
        <a:p>
          <a:endParaRPr lang="en-US"/>
        </a:p>
      </dgm:t>
    </dgm:pt>
    <dgm:pt modelId="{D9D49C88-27E8-45DF-A9FC-7A2DB04563FB}" type="sibTrans" cxnId="{94DD1C94-D61B-4A22-B5BC-7FDCBBEA1A44}">
      <dgm:prSet/>
      <dgm:spPr/>
      <dgm:t>
        <a:bodyPr/>
        <a:lstStyle/>
        <a:p>
          <a:endParaRPr lang="en-US"/>
        </a:p>
      </dgm:t>
    </dgm:pt>
    <dgm:pt modelId="{FEA3D0B1-8007-414B-9C5F-7236144330C5}">
      <dgm:prSet/>
      <dgm:spPr/>
      <dgm:t>
        <a:bodyPr/>
        <a:lstStyle/>
        <a:p>
          <a:r>
            <a:rPr lang="en-US" b="1">
              <a:latin typeface="Calibri Light" panose="020F0302020204030204"/>
            </a:rPr>
            <a:t>Tell</a:t>
          </a:r>
          <a:endParaRPr lang="en-US" b="1"/>
        </a:p>
      </dgm:t>
    </dgm:pt>
    <dgm:pt modelId="{73930F30-4D83-4C51-BC3D-D5DD550CB062}" type="parTrans" cxnId="{1E14DC0C-3168-4851-96F9-A22BB9DEA7E5}">
      <dgm:prSet/>
      <dgm:spPr/>
      <dgm:t>
        <a:bodyPr/>
        <a:lstStyle/>
        <a:p>
          <a:endParaRPr lang="en-US"/>
        </a:p>
      </dgm:t>
    </dgm:pt>
    <dgm:pt modelId="{06FB1F9E-B4E0-4A8C-B2CC-B478C05D51C3}" type="sibTrans" cxnId="{1E14DC0C-3168-4851-96F9-A22BB9DEA7E5}">
      <dgm:prSet/>
      <dgm:spPr/>
      <dgm:t>
        <a:bodyPr/>
        <a:lstStyle/>
        <a:p>
          <a:endParaRPr lang="en-US"/>
        </a:p>
      </dgm:t>
    </dgm:pt>
    <dgm:pt modelId="{A07F030D-A353-40E8-8A69-64FEA6F7B02D}">
      <dgm:prSet/>
      <dgm:spPr/>
      <dgm:t>
        <a:bodyPr/>
        <a:lstStyle/>
        <a:p>
          <a:pPr rtl="0"/>
          <a:r>
            <a:rPr lang="en-US" b="0">
              <a:latin typeface="Calibri Light" panose="020F0302020204030204"/>
            </a:rPr>
            <a:t>us of</a:t>
          </a:r>
          <a:r>
            <a:rPr lang="en-US" b="0"/>
            <a:t> any concerns</a:t>
          </a:r>
        </a:p>
      </dgm:t>
    </dgm:pt>
    <dgm:pt modelId="{87858B92-10F7-4CB5-9FF0-EF478ACB9A81}" type="parTrans" cxnId="{E83C8CD6-3FA7-4214-A94D-CBE1B38036F3}">
      <dgm:prSet/>
      <dgm:spPr/>
      <dgm:t>
        <a:bodyPr/>
        <a:lstStyle/>
        <a:p>
          <a:endParaRPr lang="en-US"/>
        </a:p>
      </dgm:t>
    </dgm:pt>
    <dgm:pt modelId="{EFD3C941-34BC-427C-86AF-148623576D08}" type="sibTrans" cxnId="{E83C8CD6-3FA7-4214-A94D-CBE1B38036F3}">
      <dgm:prSet/>
      <dgm:spPr/>
      <dgm:t>
        <a:bodyPr/>
        <a:lstStyle/>
        <a:p>
          <a:endParaRPr lang="en-US"/>
        </a:p>
      </dgm:t>
    </dgm:pt>
    <dgm:pt modelId="{AFC1E0D8-87A8-416F-B591-635BB8C2A8D5}">
      <dgm:prSet/>
      <dgm:spPr/>
      <dgm:t>
        <a:bodyPr/>
        <a:lstStyle/>
        <a:p>
          <a:r>
            <a:rPr lang="en-US" b="0">
              <a:latin typeface="Calibri"/>
              <a:ea typeface="Calibri"/>
              <a:cs typeface="Calibri"/>
            </a:rPr>
            <a:t>school policy and your childs learning</a:t>
          </a:r>
          <a:endParaRPr lang="en-US" b="0"/>
        </a:p>
      </dgm:t>
    </dgm:pt>
    <dgm:pt modelId="{571FF501-ECC6-4F18-BA20-6AD6F337C0A6}" type="parTrans" cxnId="{0F6C7892-0547-4D37-A202-108A98318361}">
      <dgm:prSet/>
      <dgm:spPr/>
      <dgm:t>
        <a:bodyPr/>
        <a:lstStyle/>
        <a:p>
          <a:endParaRPr lang="en-US"/>
        </a:p>
      </dgm:t>
    </dgm:pt>
    <dgm:pt modelId="{D177FE67-1F5C-47D3-87B0-04ACFC85FDFE}" type="sibTrans" cxnId="{0F6C7892-0547-4D37-A202-108A98318361}">
      <dgm:prSet/>
      <dgm:spPr/>
      <dgm:t>
        <a:bodyPr/>
        <a:lstStyle/>
        <a:p>
          <a:endParaRPr lang="en-US"/>
        </a:p>
      </dgm:t>
    </dgm:pt>
    <dgm:pt modelId="{BBAF0E81-F25F-47A5-9AF7-6171AE92CD75}">
      <dgm:prSet phldr="0"/>
      <dgm:spPr/>
      <dgm:t>
        <a:bodyPr/>
        <a:lstStyle/>
        <a:p>
          <a:pPr rtl="0"/>
          <a:r>
            <a:rPr lang="en-US" b="0">
              <a:latin typeface="Calibri"/>
              <a:ea typeface="Calibri"/>
              <a:cs typeface="Calibri"/>
            </a:rPr>
            <a:t>Participate </a:t>
          </a:r>
        </a:p>
      </dgm:t>
    </dgm:pt>
    <dgm:pt modelId="{DF0C53FD-8AEC-4657-B775-9AF46C181D9D}" type="parTrans" cxnId="{90350A2A-A9C1-44EB-B04F-88364707A08E}">
      <dgm:prSet/>
      <dgm:spPr/>
    </dgm:pt>
    <dgm:pt modelId="{3EEE7559-2704-4506-A8E4-2B3882DF462D}" type="sibTrans" cxnId="{90350A2A-A9C1-44EB-B04F-88364707A08E}">
      <dgm:prSet/>
      <dgm:spPr/>
    </dgm:pt>
    <dgm:pt modelId="{B70E97AB-727D-459E-A9AA-0A48D0A0254A}">
      <dgm:prSet phldr="0"/>
      <dgm:spPr/>
      <dgm:t>
        <a:bodyPr/>
        <a:lstStyle/>
        <a:p>
          <a:r>
            <a:rPr lang="en-US" b="1">
              <a:latin typeface="Calibri Light" panose="020F0302020204030204"/>
            </a:rPr>
            <a:t>Attend</a:t>
          </a:r>
          <a:endParaRPr lang="en-GB" b="1"/>
        </a:p>
      </dgm:t>
    </dgm:pt>
    <dgm:pt modelId="{8760DC69-0721-4FE2-BE64-3EE553B0587F}" type="parTrans" cxnId="{E47523D5-A532-471E-B063-B44982C6E09F}">
      <dgm:prSet/>
      <dgm:spPr/>
    </dgm:pt>
    <dgm:pt modelId="{6DAEAD1D-0E10-4D82-95AE-C61E53CFDC39}" type="sibTrans" cxnId="{E47523D5-A532-471E-B063-B44982C6E09F}">
      <dgm:prSet/>
      <dgm:spPr/>
    </dgm:pt>
    <dgm:pt modelId="{41296311-E95D-4736-9380-0B6ABDA19F13}">
      <dgm:prSet phldr="0"/>
      <dgm:spPr/>
      <dgm:t>
        <a:bodyPr/>
        <a:lstStyle/>
        <a:p>
          <a:pPr rtl="0"/>
          <a:r>
            <a:rPr lang="en-US" b="0">
              <a:latin typeface="Calibri"/>
              <a:ea typeface="Calibri"/>
              <a:cs typeface="Calibri"/>
            </a:rPr>
            <a:t>Reinforce</a:t>
          </a:r>
        </a:p>
      </dgm:t>
    </dgm:pt>
    <dgm:pt modelId="{3EAC92FA-EF72-4F8F-90C8-F48658B726D6}" type="parTrans" cxnId="{7FD91D2D-FCEC-427A-BCCD-9554E366F458}">
      <dgm:prSet/>
      <dgm:spPr/>
    </dgm:pt>
    <dgm:pt modelId="{354A6601-9171-4C64-B79E-94396409CB45}" type="sibTrans" cxnId="{7FD91D2D-FCEC-427A-BCCD-9554E366F458}">
      <dgm:prSet/>
      <dgm:spPr/>
    </dgm:pt>
    <dgm:pt modelId="{1EC67A5A-9454-4F7D-A925-3178683607DF}">
      <dgm:prSet phldr="0"/>
      <dgm:spPr/>
      <dgm:t>
        <a:bodyPr/>
        <a:lstStyle/>
        <a:p>
          <a:r>
            <a:rPr lang="en-US" b="1">
              <a:latin typeface="Calibri Light" panose="020F0302020204030204"/>
            </a:rPr>
            <a:t>Expect</a:t>
          </a:r>
          <a:endParaRPr lang="en-GB" b="1"/>
        </a:p>
      </dgm:t>
    </dgm:pt>
    <dgm:pt modelId="{73C8F9C7-2661-48E2-BA03-F6F5DE685F7B}" type="parTrans" cxnId="{595791C9-B1B9-42AD-90D3-C8C7F3099966}">
      <dgm:prSet/>
      <dgm:spPr/>
    </dgm:pt>
    <dgm:pt modelId="{06089A9E-3E93-494C-885B-C39BBD7F5887}" type="sibTrans" cxnId="{595791C9-B1B9-42AD-90D3-C8C7F3099966}">
      <dgm:prSet/>
      <dgm:spPr/>
    </dgm:pt>
    <dgm:pt modelId="{9B308477-47F5-4076-8807-F2F26ED0F598}">
      <dgm:prSet phldr="0"/>
      <dgm:spPr/>
      <dgm:t>
        <a:bodyPr/>
        <a:lstStyle/>
        <a:p>
          <a:pPr rtl="0"/>
          <a:r>
            <a:rPr lang="en-US" b="0">
              <a:latin typeface="Calibri"/>
              <a:ea typeface="Calibri"/>
              <a:cs typeface="Calibri"/>
            </a:rPr>
            <a:t>Support</a:t>
          </a:r>
        </a:p>
      </dgm:t>
    </dgm:pt>
    <dgm:pt modelId="{65A2A74F-703E-493F-8DE8-E109C0BEEBD7}" type="parTrans" cxnId="{F0E129CE-4C29-4455-8F00-05B58CD4118C}">
      <dgm:prSet/>
      <dgm:spPr/>
    </dgm:pt>
    <dgm:pt modelId="{F2D5D6C2-2466-47FD-BAAB-E5F24D82F5D4}" type="sibTrans" cxnId="{F0E129CE-4C29-4455-8F00-05B58CD4118C}">
      <dgm:prSet/>
      <dgm:spPr/>
    </dgm:pt>
    <dgm:pt modelId="{37463EB1-6D0F-4D26-9809-4591817EB46E}" type="pres">
      <dgm:prSet presAssocID="{E618BB9D-94A7-43AA-9B09-2C4F3A74DA77}" presName="Name0" presStyleCnt="0">
        <dgm:presLayoutVars>
          <dgm:dir/>
          <dgm:animLvl val="lvl"/>
          <dgm:resizeHandles val="exact"/>
        </dgm:presLayoutVars>
      </dgm:prSet>
      <dgm:spPr/>
    </dgm:pt>
    <dgm:pt modelId="{10BA5A68-094B-43CB-A260-52BA8018440B}" type="pres">
      <dgm:prSet presAssocID="{BBAF0E81-F25F-47A5-9AF7-6171AE92CD75}" presName="linNode" presStyleCnt="0"/>
      <dgm:spPr/>
    </dgm:pt>
    <dgm:pt modelId="{8B1E6A1B-CCF1-4497-A89C-685C6F84BFBA}" type="pres">
      <dgm:prSet presAssocID="{BBAF0E81-F25F-47A5-9AF7-6171AE92CD75}" presName="parentText" presStyleLbl="solidFgAcc1" presStyleIdx="0" presStyleCnt="7">
        <dgm:presLayoutVars>
          <dgm:chMax val="1"/>
          <dgm:bulletEnabled/>
        </dgm:presLayoutVars>
      </dgm:prSet>
      <dgm:spPr/>
    </dgm:pt>
    <dgm:pt modelId="{3B4019DD-1623-413B-A1FF-5A5D629EC645}" type="pres">
      <dgm:prSet presAssocID="{BBAF0E81-F25F-47A5-9AF7-6171AE92CD75}" presName="descendantText" presStyleLbl="alignNode1" presStyleIdx="0" presStyleCnt="7">
        <dgm:presLayoutVars>
          <dgm:bulletEnabled/>
        </dgm:presLayoutVars>
      </dgm:prSet>
      <dgm:spPr/>
    </dgm:pt>
    <dgm:pt modelId="{6E24CDEF-1B38-4946-81BE-8ED64462A77A}" type="pres">
      <dgm:prSet presAssocID="{3EEE7559-2704-4506-A8E4-2B3882DF462D}" presName="sp" presStyleCnt="0"/>
      <dgm:spPr/>
    </dgm:pt>
    <dgm:pt modelId="{4D8B43CE-033F-44E2-B448-7494D6866FA6}" type="pres">
      <dgm:prSet presAssocID="{B70E97AB-727D-459E-A9AA-0A48D0A0254A}" presName="linNode" presStyleCnt="0"/>
      <dgm:spPr/>
    </dgm:pt>
    <dgm:pt modelId="{EB757FBA-80DB-4312-8769-2F045F0E7B02}" type="pres">
      <dgm:prSet presAssocID="{B70E97AB-727D-459E-A9AA-0A48D0A0254A}" presName="parentText" presStyleLbl="solidFgAcc1" presStyleIdx="1" presStyleCnt="7">
        <dgm:presLayoutVars>
          <dgm:chMax val="1"/>
          <dgm:bulletEnabled/>
        </dgm:presLayoutVars>
      </dgm:prSet>
      <dgm:spPr/>
    </dgm:pt>
    <dgm:pt modelId="{B9497D8D-B786-49FE-BDEC-5DD5908F8EB8}" type="pres">
      <dgm:prSet presAssocID="{B70E97AB-727D-459E-A9AA-0A48D0A0254A}" presName="descendantText" presStyleLbl="alignNode1" presStyleIdx="1" presStyleCnt="7">
        <dgm:presLayoutVars>
          <dgm:bulletEnabled/>
        </dgm:presLayoutVars>
      </dgm:prSet>
      <dgm:spPr/>
    </dgm:pt>
    <dgm:pt modelId="{80352D1F-521C-4DB9-8436-35B0E08BC4DB}" type="pres">
      <dgm:prSet presAssocID="{6DAEAD1D-0E10-4D82-95AE-C61E53CFDC39}" presName="sp" presStyleCnt="0"/>
      <dgm:spPr/>
    </dgm:pt>
    <dgm:pt modelId="{E719F965-6A7D-4361-A462-CEB59ACD5F50}" type="pres">
      <dgm:prSet presAssocID="{41296311-E95D-4736-9380-0B6ABDA19F13}" presName="linNode" presStyleCnt="0"/>
      <dgm:spPr/>
    </dgm:pt>
    <dgm:pt modelId="{C0B22D65-FAB5-4ADB-8B4F-EF8D42DB356A}" type="pres">
      <dgm:prSet presAssocID="{41296311-E95D-4736-9380-0B6ABDA19F13}" presName="parentText" presStyleLbl="solidFgAcc1" presStyleIdx="2" presStyleCnt="7">
        <dgm:presLayoutVars>
          <dgm:chMax val="1"/>
          <dgm:bulletEnabled/>
        </dgm:presLayoutVars>
      </dgm:prSet>
      <dgm:spPr/>
    </dgm:pt>
    <dgm:pt modelId="{6FD0BACA-B298-4FBC-9E8C-F51B2C47DED3}" type="pres">
      <dgm:prSet presAssocID="{41296311-E95D-4736-9380-0B6ABDA19F13}" presName="descendantText" presStyleLbl="alignNode1" presStyleIdx="2" presStyleCnt="7">
        <dgm:presLayoutVars>
          <dgm:bulletEnabled/>
        </dgm:presLayoutVars>
      </dgm:prSet>
      <dgm:spPr/>
    </dgm:pt>
    <dgm:pt modelId="{C71B309C-E771-4AEC-A229-E20FEEE1648E}" type="pres">
      <dgm:prSet presAssocID="{354A6601-9171-4C64-B79E-94396409CB45}" presName="sp" presStyleCnt="0"/>
      <dgm:spPr/>
    </dgm:pt>
    <dgm:pt modelId="{35022D6D-1D41-4CD3-BB4C-41E2C7662DBD}" type="pres">
      <dgm:prSet presAssocID="{1EC67A5A-9454-4F7D-A925-3178683607DF}" presName="linNode" presStyleCnt="0"/>
      <dgm:spPr/>
    </dgm:pt>
    <dgm:pt modelId="{72CD59C6-E696-4BF0-BC83-607E77F9B28D}" type="pres">
      <dgm:prSet presAssocID="{1EC67A5A-9454-4F7D-A925-3178683607DF}" presName="parentText" presStyleLbl="solidFgAcc1" presStyleIdx="3" presStyleCnt="7">
        <dgm:presLayoutVars>
          <dgm:chMax val="1"/>
          <dgm:bulletEnabled/>
        </dgm:presLayoutVars>
      </dgm:prSet>
      <dgm:spPr/>
    </dgm:pt>
    <dgm:pt modelId="{B348F04B-82E8-4B28-840E-02AF3C51E072}" type="pres">
      <dgm:prSet presAssocID="{1EC67A5A-9454-4F7D-A925-3178683607DF}" presName="descendantText" presStyleLbl="alignNode1" presStyleIdx="3" presStyleCnt="7">
        <dgm:presLayoutVars>
          <dgm:bulletEnabled/>
        </dgm:presLayoutVars>
      </dgm:prSet>
      <dgm:spPr/>
    </dgm:pt>
    <dgm:pt modelId="{7DFAB20B-9CEC-4EBF-AFC9-03A7EAD5C762}" type="pres">
      <dgm:prSet presAssocID="{06089A9E-3E93-494C-885B-C39BBD7F5887}" presName="sp" presStyleCnt="0"/>
      <dgm:spPr/>
    </dgm:pt>
    <dgm:pt modelId="{DB836F0A-8D62-45FA-91EE-B34C8F4F8E0E}" type="pres">
      <dgm:prSet presAssocID="{1FA06C59-FC70-4BCC-B6BB-59ABFD75D11B}" presName="linNode" presStyleCnt="0"/>
      <dgm:spPr/>
    </dgm:pt>
    <dgm:pt modelId="{C8B528BA-5749-40D7-B525-657441701241}" type="pres">
      <dgm:prSet presAssocID="{1FA06C59-FC70-4BCC-B6BB-59ABFD75D11B}" presName="parentText" presStyleLbl="solidFgAcc1" presStyleIdx="4" presStyleCnt="7">
        <dgm:presLayoutVars>
          <dgm:chMax val="1"/>
          <dgm:bulletEnabled/>
        </dgm:presLayoutVars>
      </dgm:prSet>
      <dgm:spPr/>
    </dgm:pt>
    <dgm:pt modelId="{02580B03-F798-4423-8833-7FDD2D08DCA5}" type="pres">
      <dgm:prSet presAssocID="{1FA06C59-FC70-4BCC-B6BB-59ABFD75D11B}" presName="descendantText" presStyleLbl="alignNode1" presStyleIdx="4" presStyleCnt="7">
        <dgm:presLayoutVars>
          <dgm:bulletEnabled/>
        </dgm:presLayoutVars>
      </dgm:prSet>
      <dgm:spPr/>
    </dgm:pt>
    <dgm:pt modelId="{F195255E-9537-487C-A3E8-6B6AB86D5C69}" type="pres">
      <dgm:prSet presAssocID="{5FF502EC-4864-4780-8A41-4041ADCB9E96}" presName="sp" presStyleCnt="0"/>
      <dgm:spPr/>
    </dgm:pt>
    <dgm:pt modelId="{55F74EAD-1383-48AC-A8F5-39175172DE74}" type="pres">
      <dgm:prSet presAssocID="{FEA3D0B1-8007-414B-9C5F-7236144330C5}" presName="linNode" presStyleCnt="0"/>
      <dgm:spPr/>
    </dgm:pt>
    <dgm:pt modelId="{795FBB30-D044-4BAC-B267-2BC74D1E9642}" type="pres">
      <dgm:prSet presAssocID="{FEA3D0B1-8007-414B-9C5F-7236144330C5}" presName="parentText" presStyleLbl="solidFgAcc1" presStyleIdx="5" presStyleCnt="7">
        <dgm:presLayoutVars>
          <dgm:chMax val="1"/>
          <dgm:bulletEnabled/>
        </dgm:presLayoutVars>
      </dgm:prSet>
      <dgm:spPr/>
    </dgm:pt>
    <dgm:pt modelId="{06E99705-DA8D-4E64-ADA9-1D81166B8ABD}" type="pres">
      <dgm:prSet presAssocID="{FEA3D0B1-8007-414B-9C5F-7236144330C5}" presName="descendantText" presStyleLbl="alignNode1" presStyleIdx="5" presStyleCnt="7">
        <dgm:presLayoutVars>
          <dgm:bulletEnabled/>
        </dgm:presLayoutVars>
      </dgm:prSet>
      <dgm:spPr/>
    </dgm:pt>
    <dgm:pt modelId="{DA018E16-AB1C-4494-BB89-E7C40F9F6113}" type="pres">
      <dgm:prSet presAssocID="{06FB1F9E-B4E0-4A8C-B2CC-B478C05D51C3}" presName="sp" presStyleCnt="0"/>
      <dgm:spPr/>
    </dgm:pt>
    <dgm:pt modelId="{C92A59B6-31A9-4DB7-8BA3-E2DA9AEDF654}" type="pres">
      <dgm:prSet presAssocID="{9B308477-47F5-4076-8807-F2F26ED0F598}" presName="linNode" presStyleCnt="0"/>
      <dgm:spPr/>
    </dgm:pt>
    <dgm:pt modelId="{34D8C3F9-05CD-4F78-A20C-BD21F5DD717C}" type="pres">
      <dgm:prSet presAssocID="{9B308477-47F5-4076-8807-F2F26ED0F598}" presName="parentText" presStyleLbl="solidFgAcc1" presStyleIdx="6" presStyleCnt="7">
        <dgm:presLayoutVars>
          <dgm:chMax val="1"/>
          <dgm:bulletEnabled/>
        </dgm:presLayoutVars>
      </dgm:prSet>
      <dgm:spPr/>
    </dgm:pt>
    <dgm:pt modelId="{CA5D2FDF-8CA4-43FC-BE0E-4884A7923D87}" type="pres">
      <dgm:prSet presAssocID="{9B308477-47F5-4076-8807-F2F26ED0F598}" presName="descendantText" presStyleLbl="alignNode1" presStyleIdx="6" presStyleCnt="7">
        <dgm:presLayoutVars>
          <dgm:bulletEnabled/>
        </dgm:presLayoutVars>
      </dgm:prSet>
      <dgm:spPr/>
    </dgm:pt>
  </dgm:ptLst>
  <dgm:cxnLst>
    <dgm:cxn modelId="{73254100-9E50-4304-A89D-E5FD6917A910}" type="presOf" srcId="{568462D3-13FC-4768-BC98-85FA228089B7}" destId="{B9497D8D-B786-49FE-BDEC-5DD5908F8EB8}" srcOrd="0" destOrd="0" presId="urn:microsoft.com/office/officeart/2016/7/layout/VerticalHollowActionList"/>
    <dgm:cxn modelId="{1E14DC0C-3168-4851-96F9-A22BB9DEA7E5}" srcId="{E618BB9D-94A7-43AA-9B09-2C4F3A74DA77}" destId="{FEA3D0B1-8007-414B-9C5F-7236144330C5}" srcOrd="5" destOrd="0" parTransId="{73930F30-4D83-4C51-BC3D-D5DD550CB062}" sibTransId="{06FB1F9E-B4E0-4A8C-B2CC-B478C05D51C3}"/>
    <dgm:cxn modelId="{1DE1310F-2505-4FA9-9C46-78D8030BCB7A}" type="presOf" srcId="{34D76139-23DC-4599-B9B3-9B4395F5EC65}" destId="{B348F04B-82E8-4B28-840E-02AF3C51E072}" srcOrd="0" destOrd="0" presId="urn:microsoft.com/office/officeart/2016/7/layout/VerticalHollowActionList"/>
    <dgm:cxn modelId="{41513911-256C-4527-8889-0D3CE21EF4DD}" type="presOf" srcId="{523EBB7D-0F4E-48AA-81C4-A7AC880732EF}" destId="{3B4019DD-1623-413B-A1FF-5A5D629EC645}" srcOrd="0" destOrd="0" presId="urn:microsoft.com/office/officeart/2016/7/layout/VerticalHollowActionList"/>
    <dgm:cxn modelId="{6E61A51E-C8A4-4BF5-BAEA-4A79F00D99BC}" srcId="{1EC67A5A-9454-4F7D-A925-3178683607DF}" destId="{34D76139-23DC-4599-B9B3-9B4395F5EC65}" srcOrd="0" destOrd="0" parTransId="{40E558CD-1A1F-48DD-BCE4-2989BECA69E6}" sibTransId="{6325A155-67A7-453C-A727-74D45E70D8C5}"/>
    <dgm:cxn modelId="{5A61BB28-D6A6-40BE-BEBF-04AD28A92790}" type="presOf" srcId="{FEA3D0B1-8007-414B-9C5F-7236144330C5}" destId="{795FBB30-D044-4BAC-B267-2BC74D1E9642}" srcOrd="0" destOrd="0" presId="urn:microsoft.com/office/officeart/2016/7/layout/VerticalHollowActionList"/>
    <dgm:cxn modelId="{90350A2A-A9C1-44EB-B04F-88364707A08E}" srcId="{E618BB9D-94A7-43AA-9B09-2C4F3A74DA77}" destId="{BBAF0E81-F25F-47A5-9AF7-6171AE92CD75}" srcOrd="0" destOrd="0" parTransId="{DF0C53FD-8AEC-4657-B775-9AF46C181D9D}" sibTransId="{3EEE7559-2704-4506-A8E4-2B3882DF462D}"/>
    <dgm:cxn modelId="{7FD91D2D-FCEC-427A-BCCD-9554E366F458}" srcId="{E618BB9D-94A7-43AA-9B09-2C4F3A74DA77}" destId="{41296311-E95D-4736-9380-0B6ABDA19F13}" srcOrd="2" destOrd="0" parTransId="{3EAC92FA-EF72-4F8F-90C8-F48658B726D6}" sibTransId="{354A6601-9171-4C64-B79E-94396409CB45}"/>
    <dgm:cxn modelId="{09CB183C-F573-480D-B03E-EC3A4DC344A7}" type="presOf" srcId="{B70E97AB-727D-459E-A9AA-0A48D0A0254A}" destId="{EB757FBA-80DB-4312-8769-2F045F0E7B02}" srcOrd="0" destOrd="0" presId="urn:microsoft.com/office/officeart/2016/7/layout/VerticalHollowActionList"/>
    <dgm:cxn modelId="{2C324640-6E7C-45A9-8F1A-142ED2C7DACA}" type="presOf" srcId="{1FA06C59-FC70-4BCC-B6BB-59ABFD75D11B}" destId="{C8B528BA-5749-40D7-B525-657441701241}" srcOrd="0" destOrd="0" presId="urn:microsoft.com/office/officeart/2016/7/layout/VerticalHollowActionList"/>
    <dgm:cxn modelId="{8633825E-280C-4553-B2D2-0566F5DA6E0F}" type="presOf" srcId="{41296311-E95D-4736-9380-0B6ABDA19F13}" destId="{C0B22D65-FAB5-4ADB-8B4F-EF8D42DB356A}" srcOrd="0" destOrd="0" presId="urn:microsoft.com/office/officeart/2016/7/layout/VerticalHollowActionList"/>
    <dgm:cxn modelId="{BFA02060-C8C7-40C3-9B33-CC0E9A2C92E4}" type="presOf" srcId="{BBAF0E81-F25F-47A5-9AF7-6171AE92CD75}" destId="{8B1E6A1B-CCF1-4497-A89C-685C6F84BFBA}" srcOrd="0" destOrd="0" presId="urn:microsoft.com/office/officeart/2016/7/layout/VerticalHollowActionList"/>
    <dgm:cxn modelId="{9B138764-6519-450D-BE6F-81D2C295D4B6}" type="presOf" srcId="{BCF2DF11-9F6F-47D7-A2FF-6546A01641D1}" destId="{6FD0BACA-B298-4FBC-9E8C-F51B2C47DED3}" srcOrd="0" destOrd="0" presId="urn:microsoft.com/office/officeart/2016/7/layout/VerticalHollowActionList"/>
    <dgm:cxn modelId="{58B01073-31E5-4B2E-B2BC-FA251AAB2600}" srcId="{B70E97AB-727D-459E-A9AA-0A48D0A0254A}" destId="{568462D3-13FC-4768-BC98-85FA228089B7}" srcOrd="0" destOrd="0" parTransId="{89E49285-385C-4CF1-8071-09686E5FE681}" sibTransId="{02EF4184-BD3A-417A-9244-F04ADA6ABF65}"/>
    <dgm:cxn modelId="{F5013A5A-7130-49E2-828C-1D3A3864E7E0}" srcId="{BBAF0E81-F25F-47A5-9AF7-6171AE92CD75}" destId="{523EBB7D-0F4E-48AA-81C4-A7AC880732EF}" srcOrd="0" destOrd="0" parTransId="{13301BA3-1702-4E5C-BFD6-F733DEF7494F}" sibTransId="{970677B6-C91D-4629-90D7-7292BE21B199}"/>
    <dgm:cxn modelId="{8A59727D-E4B3-4510-8852-0E6C34A9DDB1}" type="presOf" srcId="{1EC67A5A-9454-4F7D-A925-3178683607DF}" destId="{72CD59C6-E696-4BF0-BC83-607E77F9B28D}" srcOrd="0" destOrd="0" presId="urn:microsoft.com/office/officeart/2016/7/layout/VerticalHollowActionList"/>
    <dgm:cxn modelId="{0F6C7892-0547-4D37-A202-108A98318361}" srcId="{9B308477-47F5-4076-8807-F2F26ED0F598}" destId="{AFC1E0D8-87A8-416F-B591-635BB8C2A8D5}" srcOrd="0" destOrd="0" parTransId="{571FF501-ECC6-4F18-BA20-6AD6F337C0A6}" sibTransId="{D177FE67-1F5C-47D3-87B0-04ACFC85FDFE}"/>
    <dgm:cxn modelId="{94DD1C94-D61B-4A22-B5BC-7FDCBBEA1A44}" srcId="{1FA06C59-FC70-4BCC-B6BB-59ABFD75D11B}" destId="{72B41B2C-E0E3-4294-9393-F82211D70B1A}" srcOrd="0" destOrd="0" parTransId="{20513F08-3258-4776-A48B-E7E7ADE4DAAB}" sibTransId="{D9D49C88-27E8-45DF-A9FC-7A2DB04563FB}"/>
    <dgm:cxn modelId="{03D2D6B6-E43E-4947-B254-00B4F11EE068}" type="presOf" srcId="{E618BB9D-94A7-43AA-9B09-2C4F3A74DA77}" destId="{37463EB1-6D0F-4D26-9809-4591817EB46E}" srcOrd="0" destOrd="0" presId="urn:microsoft.com/office/officeart/2016/7/layout/VerticalHollowActionList"/>
    <dgm:cxn modelId="{595791C9-B1B9-42AD-90D3-C8C7F3099966}" srcId="{E618BB9D-94A7-43AA-9B09-2C4F3A74DA77}" destId="{1EC67A5A-9454-4F7D-A925-3178683607DF}" srcOrd="3" destOrd="0" parTransId="{73C8F9C7-2661-48E2-BA03-F6F5DE685F7B}" sibTransId="{06089A9E-3E93-494C-885B-C39BBD7F5887}"/>
    <dgm:cxn modelId="{15BCF3CC-42EE-4313-9AAF-2229424C0793}" srcId="{E618BB9D-94A7-43AA-9B09-2C4F3A74DA77}" destId="{1FA06C59-FC70-4BCC-B6BB-59ABFD75D11B}" srcOrd="4" destOrd="0" parTransId="{FDA31C17-33A0-4E63-903F-6FCBDA47AF74}" sibTransId="{5FF502EC-4864-4780-8A41-4041ADCB9E96}"/>
    <dgm:cxn modelId="{F0E129CE-4C29-4455-8F00-05B58CD4118C}" srcId="{E618BB9D-94A7-43AA-9B09-2C4F3A74DA77}" destId="{9B308477-47F5-4076-8807-F2F26ED0F598}" srcOrd="6" destOrd="0" parTransId="{65A2A74F-703E-493F-8DE8-E109C0BEEBD7}" sibTransId="{F2D5D6C2-2466-47FD-BAAB-E5F24D82F5D4}"/>
    <dgm:cxn modelId="{E47523D5-A532-471E-B063-B44982C6E09F}" srcId="{E618BB9D-94A7-43AA-9B09-2C4F3A74DA77}" destId="{B70E97AB-727D-459E-A9AA-0A48D0A0254A}" srcOrd="1" destOrd="0" parTransId="{8760DC69-0721-4FE2-BE64-3EE553B0587F}" sibTransId="{6DAEAD1D-0E10-4D82-95AE-C61E53CFDC39}"/>
    <dgm:cxn modelId="{E83C8CD6-3FA7-4214-A94D-CBE1B38036F3}" srcId="{FEA3D0B1-8007-414B-9C5F-7236144330C5}" destId="{A07F030D-A353-40E8-8A69-64FEA6F7B02D}" srcOrd="0" destOrd="0" parTransId="{87858B92-10F7-4CB5-9FF0-EF478ACB9A81}" sibTransId="{EFD3C941-34BC-427C-86AF-148623576D08}"/>
    <dgm:cxn modelId="{426D68D7-66A7-4A0B-AD67-8E17021E1727}" type="presOf" srcId="{A07F030D-A353-40E8-8A69-64FEA6F7B02D}" destId="{06E99705-DA8D-4E64-ADA9-1D81166B8ABD}" srcOrd="0" destOrd="0" presId="urn:microsoft.com/office/officeart/2016/7/layout/VerticalHollowActionList"/>
    <dgm:cxn modelId="{35D3E1DD-CE4C-4BDF-812B-7EB7894FBAEA}" type="presOf" srcId="{72B41B2C-E0E3-4294-9393-F82211D70B1A}" destId="{02580B03-F798-4423-8833-7FDD2D08DCA5}" srcOrd="0" destOrd="0" presId="urn:microsoft.com/office/officeart/2016/7/layout/VerticalHollowActionList"/>
    <dgm:cxn modelId="{F3A350E0-2D6A-41D3-914C-AD9377EE330B}" type="presOf" srcId="{9B308477-47F5-4076-8807-F2F26ED0F598}" destId="{34D8C3F9-05CD-4F78-A20C-BD21F5DD717C}" srcOrd="0" destOrd="0" presId="urn:microsoft.com/office/officeart/2016/7/layout/VerticalHollowActionList"/>
    <dgm:cxn modelId="{630BD7E2-0747-487E-B80D-F5302A98E338}" type="presOf" srcId="{AFC1E0D8-87A8-416F-B591-635BB8C2A8D5}" destId="{CA5D2FDF-8CA4-43FC-BE0E-4884A7923D87}" srcOrd="0" destOrd="0" presId="urn:microsoft.com/office/officeart/2016/7/layout/VerticalHollowActionList"/>
    <dgm:cxn modelId="{D1C39BF5-75DB-4BFC-87EE-A7C8BDF92D9B}" srcId="{41296311-E95D-4736-9380-0B6ABDA19F13}" destId="{BCF2DF11-9F6F-47D7-A2FF-6546A01641D1}" srcOrd="0" destOrd="0" parTransId="{158DC2A9-DACB-4EE4-8521-69158EC9CE39}" sibTransId="{45C035A2-58F7-4B97-B269-96BE14947098}"/>
    <dgm:cxn modelId="{1258AFBF-20C3-47C9-BB9B-6D92919548D8}" type="presParOf" srcId="{37463EB1-6D0F-4D26-9809-4591817EB46E}" destId="{10BA5A68-094B-43CB-A260-52BA8018440B}" srcOrd="0" destOrd="0" presId="urn:microsoft.com/office/officeart/2016/7/layout/VerticalHollowActionList"/>
    <dgm:cxn modelId="{E88FBA37-16DC-441F-BDED-111A49C2F5F5}" type="presParOf" srcId="{10BA5A68-094B-43CB-A260-52BA8018440B}" destId="{8B1E6A1B-CCF1-4497-A89C-685C6F84BFBA}" srcOrd="0" destOrd="0" presId="urn:microsoft.com/office/officeart/2016/7/layout/VerticalHollowActionList"/>
    <dgm:cxn modelId="{E7ECE9AF-4160-4FE4-A96B-1CCE3B470A03}" type="presParOf" srcId="{10BA5A68-094B-43CB-A260-52BA8018440B}" destId="{3B4019DD-1623-413B-A1FF-5A5D629EC645}" srcOrd="1" destOrd="0" presId="urn:microsoft.com/office/officeart/2016/7/layout/VerticalHollowActionList"/>
    <dgm:cxn modelId="{019CED5B-7ABA-4F9F-BB20-93B0EF440013}" type="presParOf" srcId="{37463EB1-6D0F-4D26-9809-4591817EB46E}" destId="{6E24CDEF-1B38-4946-81BE-8ED64462A77A}" srcOrd="1" destOrd="0" presId="urn:microsoft.com/office/officeart/2016/7/layout/VerticalHollowActionList"/>
    <dgm:cxn modelId="{79CCD1F6-7927-4539-87B4-EE3437282DFF}" type="presParOf" srcId="{37463EB1-6D0F-4D26-9809-4591817EB46E}" destId="{4D8B43CE-033F-44E2-B448-7494D6866FA6}" srcOrd="2" destOrd="0" presId="urn:microsoft.com/office/officeart/2016/7/layout/VerticalHollowActionList"/>
    <dgm:cxn modelId="{54620C6E-4462-4321-8104-350776447EEB}" type="presParOf" srcId="{4D8B43CE-033F-44E2-B448-7494D6866FA6}" destId="{EB757FBA-80DB-4312-8769-2F045F0E7B02}" srcOrd="0" destOrd="0" presId="urn:microsoft.com/office/officeart/2016/7/layout/VerticalHollowActionList"/>
    <dgm:cxn modelId="{C2EC6DAD-781B-48CC-A1B4-558F311EBFDF}" type="presParOf" srcId="{4D8B43CE-033F-44E2-B448-7494D6866FA6}" destId="{B9497D8D-B786-49FE-BDEC-5DD5908F8EB8}" srcOrd="1" destOrd="0" presId="urn:microsoft.com/office/officeart/2016/7/layout/VerticalHollowActionList"/>
    <dgm:cxn modelId="{986757EA-B320-4813-A871-B44A2444F4E1}" type="presParOf" srcId="{37463EB1-6D0F-4D26-9809-4591817EB46E}" destId="{80352D1F-521C-4DB9-8436-35B0E08BC4DB}" srcOrd="3" destOrd="0" presId="urn:microsoft.com/office/officeart/2016/7/layout/VerticalHollowActionList"/>
    <dgm:cxn modelId="{1E1AE24A-80D6-4141-9F61-6EC2CE2C8E1C}" type="presParOf" srcId="{37463EB1-6D0F-4D26-9809-4591817EB46E}" destId="{E719F965-6A7D-4361-A462-CEB59ACD5F50}" srcOrd="4" destOrd="0" presId="urn:microsoft.com/office/officeart/2016/7/layout/VerticalHollowActionList"/>
    <dgm:cxn modelId="{DD47463A-112B-4EFA-AB21-6B379EB2F49E}" type="presParOf" srcId="{E719F965-6A7D-4361-A462-CEB59ACD5F50}" destId="{C0B22D65-FAB5-4ADB-8B4F-EF8D42DB356A}" srcOrd="0" destOrd="0" presId="urn:microsoft.com/office/officeart/2016/7/layout/VerticalHollowActionList"/>
    <dgm:cxn modelId="{36732034-0195-46D1-82EB-D73DA665EF26}" type="presParOf" srcId="{E719F965-6A7D-4361-A462-CEB59ACD5F50}" destId="{6FD0BACA-B298-4FBC-9E8C-F51B2C47DED3}" srcOrd="1" destOrd="0" presId="urn:microsoft.com/office/officeart/2016/7/layout/VerticalHollowActionList"/>
    <dgm:cxn modelId="{97A498D3-2205-4FDD-8241-58C3C9632815}" type="presParOf" srcId="{37463EB1-6D0F-4D26-9809-4591817EB46E}" destId="{C71B309C-E771-4AEC-A229-E20FEEE1648E}" srcOrd="5" destOrd="0" presId="urn:microsoft.com/office/officeart/2016/7/layout/VerticalHollowActionList"/>
    <dgm:cxn modelId="{59A91468-E23A-4BAE-B8F1-677C987091BF}" type="presParOf" srcId="{37463EB1-6D0F-4D26-9809-4591817EB46E}" destId="{35022D6D-1D41-4CD3-BB4C-41E2C7662DBD}" srcOrd="6" destOrd="0" presId="urn:microsoft.com/office/officeart/2016/7/layout/VerticalHollowActionList"/>
    <dgm:cxn modelId="{89C90935-7083-4D28-8705-CE5634955BEF}" type="presParOf" srcId="{35022D6D-1D41-4CD3-BB4C-41E2C7662DBD}" destId="{72CD59C6-E696-4BF0-BC83-607E77F9B28D}" srcOrd="0" destOrd="0" presId="urn:microsoft.com/office/officeart/2016/7/layout/VerticalHollowActionList"/>
    <dgm:cxn modelId="{BC676B6C-B822-46C7-BA2C-830EBCAFA098}" type="presParOf" srcId="{35022D6D-1D41-4CD3-BB4C-41E2C7662DBD}" destId="{B348F04B-82E8-4B28-840E-02AF3C51E072}" srcOrd="1" destOrd="0" presId="urn:microsoft.com/office/officeart/2016/7/layout/VerticalHollowActionList"/>
    <dgm:cxn modelId="{88FF0437-B9D3-4AB8-B5F8-29935F60F8CA}" type="presParOf" srcId="{37463EB1-6D0F-4D26-9809-4591817EB46E}" destId="{7DFAB20B-9CEC-4EBF-AFC9-03A7EAD5C762}" srcOrd="7" destOrd="0" presId="urn:microsoft.com/office/officeart/2016/7/layout/VerticalHollowActionList"/>
    <dgm:cxn modelId="{B04BE9BA-CFFA-458F-A31D-94377779F877}" type="presParOf" srcId="{37463EB1-6D0F-4D26-9809-4591817EB46E}" destId="{DB836F0A-8D62-45FA-91EE-B34C8F4F8E0E}" srcOrd="8" destOrd="0" presId="urn:microsoft.com/office/officeart/2016/7/layout/VerticalHollowActionList"/>
    <dgm:cxn modelId="{1126F2FD-FF89-4F20-8D7A-DD9B43B32C37}" type="presParOf" srcId="{DB836F0A-8D62-45FA-91EE-B34C8F4F8E0E}" destId="{C8B528BA-5749-40D7-B525-657441701241}" srcOrd="0" destOrd="0" presId="urn:microsoft.com/office/officeart/2016/7/layout/VerticalHollowActionList"/>
    <dgm:cxn modelId="{3DD3A2FB-C894-423C-9AFC-02A0CA21B884}" type="presParOf" srcId="{DB836F0A-8D62-45FA-91EE-B34C8F4F8E0E}" destId="{02580B03-F798-4423-8833-7FDD2D08DCA5}" srcOrd="1" destOrd="0" presId="urn:microsoft.com/office/officeart/2016/7/layout/VerticalHollowActionList"/>
    <dgm:cxn modelId="{1367D340-33B9-469D-94E2-42058D93566B}" type="presParOf" srcId="{37463EB1-6D0F-4D26-9809-4591817EB46E}" destId="{F195255E-9537-487C-A3E8-6B6AB86D5C69}" srcOrd="9" destOrd="0" presId="urn:microsoft.com/office/officeart/2016/7/layout/VerticalHollowActionList"/>
    <dgm:cxn modelId="{71EC9CEB-5832-43AC-A9D9-7814511CC663}" type="presParOf" srcId="{37463EB1-6D0F-4D26-9809-4591817EB46E}" destId="{55F74EAD-1383-48AC-A8F5-39175172DE74}" srcOrd="10" destOrd="0" presId="urn:microsoft.com/office/officeart/2016/7/layout/VerticalHollowActionList"/>
    <dgm:cxn modelId="{7FA565D9-F58D-4727-B976-216385816881}" type="presParOf" srcId="{55F74EAD-1383-48AC-A8F5-39175172DE74}" destId="{795FBB30-D044-4BAC-B267-2BC74D1E9642}" srcOrd="0" destOrd="0" presId="urn:microsoft.com/office/officeart/2016/7/layout/VerticalHollowActionList"/>
    <dgm:cxn modelId="{450F4CF3-850E-45AE-A214-8CAE2FC66556}" type="presParOf" srcId="{55F74EAD-1383-48AC-A8F5-39175172DE74}" destId="{06E99705-DA8D-4E64-ADA9-1D81166B8ABD}" srcOrd="1" destOrd="0" presId="urn:microsoft.com/office/officeart/2016/7/layout/VerticalHollowActionList"/>
    <dgm:cxn modelId="{3A3F43CF-D6EC-4572-B30C-162C4A94E935}" type="presParOf" srcId="{37463EB1-6D0F-4D26-9809-4591817EB46E}" destId="{DA018E16-AB1C-4494-BB89-E7C40F9F6113}" srcOrd="11" destOrd="0" presId="urn:microsoft.com/office/officeart/2016/7/layout/VerticalHollowActionList"/>
    <dgm:cxn modelId="{89F13DE7-6DB0-446C-BF14-26EDB1BFB1C9}" type="presParOf" srcId="{37463EB1-6D0F-4D26-9809-4591817EB46E}" destId="{C92A59B6-31A9-4DB7-8BA3-E2DA9AEDF654}" srcOrd="12" destOrd="0" presId="urn:microsoft.com/office/officeart/2016/7/layout/VerticalHollowActionList"/>
    <dgm:cxn modelId="{DB959DF1-DE2B-4B3A-A400-E5816C726E33}" type="presParOf" srcId="{C92A59B6-31A9-4DB7-8BA3-E2DA9AEDF654}" destId="{34D8C3F9-05CD-4F78-A20C-BD21F5DD717C}" srcOrd="0" destOrd="0" presId="urn:microsoft.com/office/officeart/2016/7/layout/VerticalHollowActionList"/>
    <dgm:cxn modelId="{F4EEA6DA-BFFA-450B-8A40-FE68C4B92F1D}" type="presParOf" srcId="{C92A59B6-31A9-4DB7-8BA3-E2DA9AEDF654}" destId="{CA5D2FDF-8CA4-43FC-BE0E-4884A7923D87}"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8370BF-09E5-4460-912F-744C56B06F25}" type="doc">
      <dgm:prSet loTypeId="urn:microsoft.com/office/officeart/2005/8/layout/vProcess5" loCatId="process" qsTypeId="urn:microsoft.com/office/officeart/2005/8/quickstyle/simple4" qsCatId="simple" csTypeId="urn:microsoft.com/office/officeart/2005/8/colors/accent3_2" csCatId="accent3"/>
      <dgm:spPr/>
      <dgm:t>
        <a:bodyPr/>
        <a:lstStyle/>
        <a:p>
          <a:endParaRPr lang="en-US"/>
        </a:p>
      </dgm:t>
    </dgm:pt>
    <dgm:pt modelId="{9A91CB5B-9FB2-44F6-A9AC-78670AD17BDA}">
      <dgm:prSet/>
      <dgm:spPr/>
      <dgm:t>
        <a:bodyPr/>
        <a:lstStyle/>
        <a:p>
          <a:r>
            <a:rPr lang="en-GB" b="1"/>
            <a:t>95% attendance = 10 days absence each year </a:t>
          </a:r>
          <a:endParaRPr lang="en-US"/>
        </a:p>
      </dgm:t>
    </dgm:pt>
    <dgm:pt modelId="{B6D7E513-184C-4751-99BA-AA20D7257ABE}" type="parTrans" cxnId="{6D3300B1-4519-45F3-AC2B-A5FD4CDC676D}">
      <dgm:prSet/>
      <dgm:spPr/>
      <dgm:t>
        <a:bodyPr/>
        <a:lstStyle/>
        <a:p>
          <a:endParaRPr lang="en-US"/>
        </a:p>
      </dgm:t>
    </dgm:pt>
    <dgm:pt modelId="{A0ADAFCC-EDA0-461A-B5DC-9CB1B0744AF3}" type="sibTrans" cxnId="{6D3300B1-4519-45F3-AC2B-A5FD4CDC676D}">
      <dgm:prSet/>
      <dgm:spPr/>
      <dgm:t>
        <a:bodyPr/>
        <a:lstStyle/>
        <a:p>
          <a:endParaRPr lang="en-US"/>
        </a:p>
      </dgm:t>
    </dgm:pt>
    <dgm:pt modelId="{94101B68-0BBA-440B-B3D9-A7D3C0E7678A}">
      <dgm:prSet/>
      <dgm:spPr/>
      <dgm:t>
        <a:bodyPr/>
        <a:lstStyle/>
        <a:p>
          <a:r>
            <a:rPr lang="en-GB" b="1"/>
            <a:t>One school year at 90% attendance = 19 days (almost 4 weeks) of learning missed! </a:t>
          </a:r>
          <a:endParaRPr lang="en-US"/>
        </a:p>
      </dgm:t>
    </dgm:pt>
    <dgm:pt modelId="{78986052-A592-41EC-B406-88E77948F786}" type="parTrans" cxnId="{3DBE21A5-FBD8-43E4-8358-FD8BFC87F2D7}">
      <dgm:prSet/>
      <dgm:spPr/>
      <dgm:t>
        <a:bodyPr/>
        <a:lstStyle/>
        <a:p>
          <a:endParaRPr lang="en-US"/>
        </a:p>
      </dgm:t>
    </dgm:pt>
    <dgm:pt modelId="{681BE77B-4B4E-4262-A633-A30C8AF7D508}" type="sibTrans" cxnId="{3DBE21A5-FBD8-43E4-8358-FD8BFC87F2D7}">
      <dgm:prSet/>
      <dgm:spPr/>
      <dgm:t>
        <a:bodyPr/>
        <a:lstStyle/>
        <a:p>
          <a:endParaRPr lang="en-US"/>
        </a:p>
      </dgm:t>
    </dgm:pt>
    <dgm:pt modelId="{8E65547C-5F4E-4315-AF5A-7E79AA9CF6A0}">
      <dgm:prSet/>
      <dgm:spPr/>
      <dgm:t>
        <a:bodyPr/>
        <a:lstStyle/>
        <a:p>
          <a:r>
            <a:rPr lang="en-GB" b="1"/>
            <a:t>85% attendance = 29 days (almost 6 weeks) of learning missed!</a:t>
          </a:r>
          <a:endParaRPr lang="en-US"/>
        </a:p>
      </dgm:t>
    </dgm:pt>
    <dgm:pt modelId="{F35DA38A-DE82-4E5C-8D3C-0BFC3857F2DC}" type="parTrans" cxnId="{49CE81DD-5C27-47DF-8E49-E907C2A2D1EB}">
      <dgm:prSet/>
      <dgm:spPr/>
      <dgm:t>
        <a:bodyPr/>
        <a:lstStyle/>
        <a:p>
          <a:endParaRPr lang="en-US"/>
        </a:p>
      </dgm:t>
    </dgm:pt>
    <dgm:pt modelId="{10EEF24C-9EAC-4A2B-9D7A-1A3883CBF942}" type="sibTrans" cxnId="{49CE81DD-5C27-47DF-8E49-E907C2A2D1EB}">
      <dgm:prSet/>
      <dgm:spPr/>
      <dgm:t>
        <a:bodyPr/>
        <a:lstStyle/>
        <a:p>
          <a:endParaRPr lang="en-US"/>
        </a:p>
      </dgm:t>
    </dgm:pt>
    <dgm:pt modelId="{ABD2118C-432F-4613-BA6B-05668D3CF3F8}">
      <dgm:prSet/>
      <dgm:spPr/>
      <dgm:t>
        <a:bodyPr/>
        <a:lstStyle/>
        <a:p>
          <a:r>
            <a:rPr lang="en-GB" b="1"/>
            <a:t>80% attendance = 38 days (almost two months) of learning missed!</a:t>
          </a:r>
          <a:endParaRPr lang="en-US"/>
        </a:p>
      </dgm:t>
    </dgm:pt>
    <dgm:pt modelId="{3F079704-3F81-49F9-B20E-93AE2E7CED31}" type="parTrans" cxnId="{3220E951-69C0-4654-8A43-FDD89C270E47}">
      <dgm:prSet/>
      <dgm:spPr/>
      <dgm:t>
        <a:bodyPr/>
        <a:lstStyle/>
        <a:p>
          <a:endParaRPr lang="en-US"/>
        </a:p>
      </dgm:t>
    </dgm:pt>
    <dgm:pt modelId="{5BD982A3-B8A9-457B-B9B7-430ED56796C5}" type="sibTrans" cxnId="{3220E951-69C0-4654-8A43-FDD89C270E47}">
      <dgm:prSet/>
      <dgm:spPr/>
      <dgm:t>
        <a:bodyPr/>
        <a:lstStyle/>
        <a:p>
          <a:endParaRPr lang="en-US"/>
        </a:p>
      </dgm:t>
    </dgm:pt>
    <dgm:pt modelId="{94E53722-A7C0-4B43-A0E5-ECF3C4B8B06D}">
      <dgm:prSet/>
      <dgm:spPr/>
      <dgm:t>
        <a:bodyPr/>
        <a:lstStyle/>
        <a:p>
          <a:r>
            <a:rPr lang="en-GB" b="1"/>
            <a:t>If a child is 15 minutes late each day they will miss two full weeks of school each year.</a:t>
          </a:r>
          <a:r>
            <a:rPr lang="en-GB"/>
            <a:t> </a:t>
          </a:r>
          <a:endParaRPr lang="en-US"/>
        </a:p>
      </dgm:t>
    </dgm:pt>
    <dgm:pt modelId="{1CFEA87A-95D8-4165-A737-74F62D5F5B3E}" type="parTrans" cxnId="{AE7CF2D2-F919-40CF-81DA-821F33212501}">
      <dgm:prSet/>
      <dgm:spPr/>
      <dgm:t>
        <a:bodyPr/>
        <a:lstStyle/>
        <a:p>
          <a:endParaRPr lang="en-US"/>
        </a:p>
      </dgm:t>
    </dgm:pt>
    <dgm:pt modelId="{A8B53FF4-C21D-437B-83CA-C7B9D79C0050}" type="sibTrans" cxnId="{AE7CF2D2-F919-40CF-81DA-821F33212501}">
      <dgm:prSet/>
      <dgm:spPr/>
      <dgm:t>
        <a:bodyPr/>
        <a:lstStyle/>
        <a:p>
          <a:endParaRPr lang="en-US"/>
        </a:p>
      </dgm:t>
    </dgm:pt>
    <dgm:pt modelId="{80F30A06-F115-44F1-AE89-75ADE0EE8CC3}" type="pres">
      <dgm:prSet presAssocID="{588370BF-09E5-4460-912F-744C56B06F25}" presName="outerComposite" presStyleCnt="0">
        <dgm:presLayoutVars>
          <dgm:chMax val="5"/>
          <dgm:dir/>
          <dgm:resizeHandles val="exact"/>
        </dgm:presLayoutVars>
      </dgm:prSet>
      <dgm:spPr/>
    </dgm:pt>
    <dgm:pt modelId="{839F7DE7-E993-47A9-B4F1-943F33024FD6}" type="pres">
      <dgm:prSet presAssocID="{588370BF-09E5-4460-912F-744C56B06F25}" presName="dummyMaxCanvas" presStyleCnt="0">
        <dgm:presLayoutVars/>
      </dgm:prSet>
      <dgm:spPr/>
    </dgm:pt>
    <dgm:pt modelId="{D7D9C0F9-CE46-49DA-9C06-24F27783372A}" type="pres">
      <dgm:prSet presAssocID="{588370BF-09E5-4460-912F-744C56B06F25}" presName="FiveNodes_1" presStyleLbl="node1" presStyleIdx="0" presStyleCnt="5">
        <dgm:presLayoutVars>
          <dgm:bulletEnabled val="1"/>
        </dgm:presLayoutVars>
      </dgm:prSet>
      <dgm:spPr/>
    </dgm:pt>
    <dgm:pt modelId="{4C9D68F6-0513-4001-8166-A40FFB800BA1}" type="pres">
      <dgm:prSet presAssocID="{588370BF-09E5-4460-912F-744C56B06F25}" presName="FiveNodes_2" presStyleLbl="node1" presStyleIdx="1" presStyleCnt="5">
        <dgm:presLayoutVars>
          <dgm:bulletEnabled val="1"/>
        </dgm:presLayoutVars>
      </dgm:prSet>
      <dgm:spPr/>
    </dgm:pt>
    <dgm:pt modelId="{D4CA0D88-E904-4CE8-86A4-7F0BA1210DE2}" type="pres">
      <dgm:prSet presAssocID="{588370BF-09E5-4460-912F-744C56B06F25}" presName="FiveNodes_3" presStyleLbl="node1" presStyleIdx="2" presStyleCnt="5">
        <dgm:presLayoutVars>
          <dgm:bulletEnabled val="1"/>
        </dgm:presLayoutVars>
      </dgm:prSet>
      <dgm:spPr/>
    </dgm:pt>
    <dgm:pt modelId="{8E629119-8DAD-4936-BB85-96202759584E}" type="pres">
      <dgm:prSet presAssocID="{588370BF-09E5-4460-912F-744C56B06F25}" presName="FiveNodes_4" presStyleLbl="node1" presStyleIdx="3" presStyleCnt="5">
        <dgm:presLayoutVars>
          <dgm:bulletEnabled val="1"/>
        </dgm:presLayoutVars>
      </dgm:prSet>
      <dgm:spPr/>
    </dgm:pt>
    <dgm:pt modelId="{47CF1AEE-0F7D-4200-9121-93A4EB085047}" type="pres">
      <dgm:prSet presAssocID="{588370BF-09E5-4460-912F-744C56B06F25}" presName="FiveNodes_5" presStyleLbl="node1" presStyleIdx="4" presStyleCnt="5">
        <dgm:presLayoutVars>
          <dgm:bulletEnabled val="1"/>
        </dgm:presLayoutVars>
      </dgm:prSet>
      <dgm:spPr/>
    </dgm:pt>
    <dgm:pt modelId="{B188AB51-66C0-41BB-A1D9-087732F5F08A}" type="pres">
      <dgm:prSet presAssocID="{588370BF-09E5-4460-912F-744C56B06F25}" presName="FiveConn_1-2" presStyleLbl="fgAccFollowNode1" presStyleIdx="0" presStyleCnt="4">
        <dgm:presLayoutVars>
          <dgm:bulletEnabled val="1"/>
        </dgm:presLayoutVars>
      </dgm:prSet>
      <dgm:spPr/>
    </dgm:pt>
    <dgm:pt modelId="{A6E9A206-984E-4183-9831-36EE120EA5CB}" type="pres">
      <dgm:prSet presAssocID="{588370BF-09E5-4460-912F-744C56B06F25}" presName="FiveConn_2-3" presStyleLbl="fgAccFollowNode1" presStyleIdx="1" presStyleCnt="4">
        <dgm:presLayoutVars>
          <dgm:bulletEnabled val="1"/>
        </dgm:presLayoutVars>
      </dgm:prSet>
      <dgm:spPr/>
    </dgm:pt>
    <dgm:pt modelId="{6EF3FAC1-065D-403D-BF29-0B3A59A4A229}" type="pres">
      <dgm:prSet presAssocID="{588370BF-09E5-4460-912F-744C56B06F25}" presName="FiveConn_3-4" presStyleLbl="fgAccFollowNode1" presStyleIdx="2" presStyleCnt="4">
        <dgm:presLayoutVars>
          <dgm:bulletEnabled val="1"/>
        </dgm:presLayoutVars>
      </dgm:prSet>
      <dgm:spPr/>
    </dgm:pt>
    <dgm:pt modelId="{0462F98B-EA03-445D-B982-141ACD1C0FC9}" type="pres">
      <dgm:prSet presAssocID="{588370BF-09E5-4460-912F-744C56B06F25}" presName="FiveConn_4-5" presStyleLbl="fgAccFollowNode1" presStyleIdx="3" presStyleCnt="4">
        <dgm:presLayoutVars>
          <dgm:bulletEnabled val="1"/>
        </dgm:presLayoutVars>
      </dgm:prSet>
      <dgm:spPr/>
    </dgm:pt>
    <dgm:pt modelId="{8A9265DC-B847-4872-A72F-3912459CAB83}" type="pres">
      <dgm:prSet presAssocID="{588370BF-09E5-4460-912F-744C56B06F25}" presName="FiveNodes_1_text" presStyleLbl="node1" presStyleIdx="4" presStyleCnt="5">
        <dgm:presLayoutVars>
          <dgm:bulletEnabled val="1"/>
        </dgm:presLayoutVars>
      </dgm:prSet>
      <dgm:spPr/>
    </dgm:pt>
    <dgm:pt modelId="{DCBBE3A9-777F-4537-B7FA-D4DBEF83D542}" type="pres">
      <dgm:prSet presAssocID="{588370BF-09E5-4460-912F-744C56B06F25}" presName="FiveNodes_2_text" presStyleLbl="node1" presStyleIdx="4" presStyleCnt="5">
        <dgm:presLayoutVars>
          <dgm:bulletEnabled val="1"/>
        </dgm:presLayoutVars>
      </dgm:prSet>
      <dgm:spPr/>
    </dgm:pt>
    <dgm:pt modelId="{AB486B26-51DA-492B-A70E-D9FD605090AC}" type="pres">
      <dgm:prSet presAssocID="{588370BF-09E5-4460-912F-744C56B06F25}" presName="FiveNodes_3_text" presStyleLbl="node1" presStyleIdx="4" presStyleCnt="5">
        <dgm:presLayoutVars>
          <dgm:bulletEnabled val="1"/>
        </dgm:presLayoutVars>
      </dgm:prSet>
      <dgm:spPr/>
    </dgm:pt>
    <dgm:pt modelId="{B29888B1-1A5D-4850-83F6-1CB7DD56C2C8}" type="pres">
      <dgm:prSet presAssocID="{588370BF-09E5-4460-912F-744C56B06F25}" presName="FiveNodes_4_text" presStyleLbl="node1" presStyleIdx="4" presStyleCnt="5">
        <dgm:presLayoutVars>
          <dgm:bulletEnabled val="1"/>
        </dgm:presLayoutVars>
      </dgm:prSet>
      <dgm:spPr/>
    </dgm:pt>
    <dgm:pt modelId="{54AC3B80-362C-4D58-85EC-F806A84465EC}" type="pres">
      <dgm:prSet presAssocID="{588370BF-09E5-4460-912F-744C56B06F25}" presName="FiveNodes_5_text" presStyleLbl="node1" presStyleIdx="4" presStyleCnt="5">
        <dgm:presLayoutVars>
          <dgm:bulletEnabled val="1"/>
        </dgm:presLayoutVars>
      </dgm:prSet>
      <dgm:spPr/>
    </dgm:pt>
  </dgm:ptLst>
  <dgm:cxnLst>
    <dgm:cxn modelId="{6A33A604-CA2A-417A-8FE4-721D216FC3BD}" type="presOf" srcId="{5BD982A3-B8A9-457B-B9B7-430ED56796C5}" destId="{0462F98B-EA03-445D-B982-141ACD1C0FC9}" srcOrd="0" destOrd="0" presId="urn:microsoft.com/office/officeart/2005/8/layout/vProcess5"/>
    <dgm:cxn modelId="{25826B0D-7D05-47E9-B463-ADA3DBA3C23E}" type="presOf" srcId="{94E53722-A7C0-4B43-A0E5-ECF3C4B8B06D}" destId="{47CF1AEE-0F7D-4200-9121-93A4EB085047}" srcOrd="0" destOrd="0" presId="urn:microsoft.com/office/officeart/2005/8/layout/vProcess5"/>
    <dgm:cxn modelId="{6C986E66-5399-4B46-ADB0-EEE164DB62FA}" type="presOf" srcId="{ABD2118C-432F-4613-BA6B-05668D3CF3F8}" destId="{B29888B1-1A5D-4850-83F6-1CB7DD56C2C8}" srcOrd="1" destOrd="0" presId="urn:microsoft.com/office/officeart/2005/8/layout/vProcess5"/>
    <dgm:cxn modelId="{75A0C669-1753-46AC-955F-6F16614ED900}" type="presOf" srcId="{94E53722-A7C0-4B43-A0E5-ECF3C4B8B06D}" destId="{54AC3B80-362C-4D58-85EC-F806A84465EC}" srcOrd="1" destOrd="0" presId="urn:microsoft.com/office/officeart/2005/8/layout/vProcess5"/>
    <dgm:cxn modelId="{872B7250-4B7C-439C-AE94-3D3E6056F324}" type="presOf" srcId="{94101B68-0BBA-440B-B3D9-A7D3C0E7678A}" destId="{4C9D68F6-0513-4001-8166-A40FFB800BA1}" srcOrd="0" destOrd="0" presId="urn:microsoft.com/office/officeart/2005/8/layout/vProcess5"/>
    <dgm:cxn modelId="{3220E951-69C0-4654-8A43-FDD89C270E47}" srcId="{588370BF-09E5-4460-912F-744C56B06F25}" destId="{ABD2118C-432F-4613-BA6B-05668D3CF3F8}" srcOrd="3" destOrd="0" parTransId="{3F079704-3F81-49F9-B20E-93AE2E7CED31}" sibTransId="{5BD982A3-B8A9-457B-B9B7-430ED56796C5}"/>
    <dgm:cxn modelId="{7059F153-9959-4B98-980F-D359E2D7F4E2}" type="presOf" srcId="{94101B68-0BBA-440B-B3D9-A7D3C0E7678A}" destId="{DCBBE3A9-777F-4537-B7FA-D4DBEF83D542}" srcOrd="1" destOrd="0" presId="urn:microsoft.com/office/officeart/2005/8/layout/vProcess5"/>
    <dgm:cxn modelId="{5A135D74-F0D7-4467-ABF4-7B8B84B5087F}" type="presOf" srcId="{8E65547C-5F4E-4315-AF5A-7E79AA9CF6A0}" destId="{D4CA0D88-E904-4CE8-86A4-7F0BA1210DE2}" srcOrd="0" destOrd="0" presId="urn:microsoft.com/office/officeart/2005/8/layout/vProcess5"/>
    <dgm:cxn modelId="{0B930A96-643C-4671-8768-E9FD3C6A888F}" type="presOf" srcId="{A0ADAFCC-EDA0-461A-B5DC-9CB1B0744AF3}" destId="{B188AB51-66C0-41BB-A1D9-087732F5F08A}" srcOrd="0" destOrd="0" presId="urn:microsoft.com/office/officeart/2005/8/layout/vProcess5"/>
    <dgm:cxn modelId="{D0F247A0-697C-41E7-8A40-F9CDC1E2B453}" type="presOf" srcId="{588370BF-09E5-4460-912F-744C56B06F25}" destId="{80F30A06-F115-44F1-AE89-75ADE0EE8CC3}" srcOrd="0" destOrd="0" presId="urn:microsoft.com/office/officeart/2005/8/layout/vProcess5"/>
    <dgm:cxn modelId="{3DBE21A5-FBD8-43E4-8358-FD8BFC87F2D7}" srcId="{588370BF-09E5-4460-912F-744C56B06F25}" destId="{94101B68-0BBA-440B-B3D9-A7D3C0E7678A}" srcOrd="1" destOrd="0" parTransId="{78986052-A592-41EC-B406-88E77948F786}" sibTransId="{681BE77B-4B4E-4262-A633-A30C8AF7D508}"/>
    <dgm:cxn modelId="{264663AE-51AC-4B9F-A2DC-A8B97683972D}" type="presOf" srcId="{9A91CB5B-9FB2-44F6-A9AC-78670AD17BDA}" destId="{D7D9C0F9-CE46-49DA-9C06-24F27783372A}" srcOrd="0" destOrd="0" presId="urn:microsoft.com/office/officeart/2005/8/layout/vProcess5"/>
    <dgm:cxn modelId="{6D3300B1-4519-45F3-AC2B-A5FD4CDC676D}" srcId="{588370BF-09E5-4460-912F-744C56B06F25}" destId="{9A91CB5B-9FB2-44F6-A9AC-78670AD17BDA}" srcOrd="0" destOrd="0" parTransId="{B6D7E513-184C-4751-99BA-AA20D7257ABE}" sibTransId="{A0ADAFCC-EDA0-461A-B5DC-9CB1B0744AF3}"/>
    <dgm:cxn modelId="{D571E3C0-5295-450E-B80F-60E0448D302A}" type="presOf" srcId="{10EEF24C-9EAC-4A2B-9D7A-1A3883CBF942}" destId="{6EF3FAC1-065D-403D-BF29-0B3A59A4A229}" srcOrd="0" destOrd="0" presId="urn:microsoft.com/office/officeart/2005/8/layout/vProcess5"/>
    <dgm:cxn modelId="{5EEA76CD-BF17-4B3B-BA10-9E1861AA334F}" type="presOf" srcId="{9A91CB5B-9FB2-44F6-A9AC-78670AD17BDA}" destId="{8A9265DC-B847-4872-A72F-3912459CAB83}" srcOrd="1" destOrd="0" presId="urn:microsoft.com/office/officeart/2005/8/layout/vProcess5"/>
    <dgm:cxn modelId="{B7D9D5CD-B374-4252-A76D-6988BB0BD56A}" type="presOf" srcId="{ABD2118C-432F-4613-BA6B-05668D3CF3F8}" destId="{8E629119-8DAD-4936-BB85-96202759584E}" srcOrd="0" destOrd="0" presId="urn:microsoft.com/office/officeart/2005/8/layout/vProcess5"/>
    <dgm:cxn modelId="{AE7CF2D2-F919-40CF-81DA-821F33212501}" srcId="{588370BF-09E5-4460-912F-744C56B06F25}" destId="{94E53722-A7C0-4B43-A0E5-ECF3C4B8B06D}" srcOrd="4" destOrd="0" parTransId="{1CFEA87A-95D8-4165-A737-74F62D5F5B3E}" sibTransId="{A8B53FF4-C21D-437B-83CA-C7B9D79C0050}"/>
    <dgm:cxn modelId="{49CE81DD-5C27-47DF-8E49-E907C2A2D1EB}" srcId="{588370BF-09E5-4460-912F-744C56B06F25}" destId="{8E65547C-5F4E-4315-AF5A-7E79AA9CF6A0}" srcOrd="2" destOrd="0" parTransId="{F35DA38A-DE82-4E5C-8D3C-0BFC3857F2DC}" sibTransId="{10EEF24C-9EAC-4A2B-9D7A-1A3883CBF942}"/>
    <dgm:cxn modelId="{A3A07FF6-E8BC-473F-A654-AB97BEA9F1A3}" type="presOf" srcId="{8E65547C-5F4E-4315-AF5A-7E79AA9CF6A0}" destId="{AB486B26-51DA-492B-A70E-D9FD605090AC}" srcOrd="1" destOrd="0" presId="urn:microsoft.com/office/officeart/2005/8/layout/vProcess5"/>
    <dgm:cxn modelId="{CFD8D4FD-F051-4F54-AAB3-B34D3247AF65}" type="presOf" srcId="{681BE77B-4B4E-4262-A633-A30C8AF7D508}" destId="{A6E9A206-984E-4183-9831-36EE120EA5CB}" srcOrd="0" destOrd="0" presId="urn:microsoft.com/office/officeart/2005/8/layout/vProcess5"/>
    <dgm:cxn modelId="{08BF834C-527E-4AEC-A21A-33BDF58AAEF3}" type="presParOf" srcId="{80F30A06-F115-44F1-AE89-75ADE0EE8CC3}" destId="{839F7DE7-E993-47A9-B4F1-943F33024FD6}" srcOrd="0" destOrd="0" presId="urn:microsoft.com/office/officeart/2005/8/layout/vProcess5"/>
    <dgm:cxn modelId="{7391280A-EA88-4203-A03E-8A8E1817B24D}" type="presParOf" srcId="{80F30A06-F115-44F1-AE89-75ADE0EE8CC3}" destId="{D7D9C0F9-CE46-49DA-9C06-24F27783372A}" srcOrd="1" destOrd="0" presId="urn:microsoft.com/office/officeart/2005/8/layout/vProcess5"/>
    <dgm:cxn modelId="{5FB0A8D4-6B12-45EC-BFCC-0664599AA98B}" type="presParOf" srcId="{80F30A06-F115-44F1-AE89-75ADE0EE8CC3}" destId="{4C9D68F6-0513-4001-8166-A40FFB800BA1}" srcOrd="2" destOrd="0" presId="urn:microsoft.com/office/officeart/2005/8/layout/vProcess5"/>
    <dgm:cxn modelId="{E50A746A-980A-4654-B2E0-2632C7638B09}" type="presParOf" srcId="{80F30A06-F115-44F1-AE89-75ADE0EE8CC3}" destId="{D4CA0D88-E904-4CE8-86A4-7F0BA1210DE2}" srcOrd="3" destOrd="0" presId="urn:microsoft.com/office/officeart/2005/8/layout/vProcess5"/>
    <dgm:cxn modelId="{1C608E79-032A-405D-924F-B594948C3AE7}" type="presParOf" srcId="{80F30A06-F115-44F1-AE89-75ADE0EE8CC3}" destId="{8E629119-8DAD-4936-BB85-96202759584E}" srcOrd="4" destOrd="0" presId="urn:microsoft.com/office/officeart/2005/8/layout/vProcess5"/>
    <dgm:cxn modelId="{C9913CFC-F8C2-43C1-9F9B-A585D235EBA6}" type="presParOf" srcId="{80F30A06-F115-44F1-AE89-75ADE0EE8CC3}" destId="{47CF1AEE-0F7D-4200-9121-93A4EB085047}" srcOrd="5" destOrd="0" presId="urn:microsoft.com/office/officeart/2005/8/layout/vProcess5"/>
    <dgm:cxn modelId="{97B38C0C-03AC-4398-B25B-98C8D1DA09A0}" type="presParOf" srcId="{80F30A06-F115-44F1-AE89-75ADE0EE8CC3}" destId="{B188AB51-66C0-41BB-A1D9-087732F5F08A}" srcOrd="6" destOrd="0" presId="urn:microsoft.com/office/officeart/2005/8/layout/vProcess5"/>
    <dgm:cxn modelId="{BDC6ECF7-77E1-438F-BAED-0A549E3D1220}" type="presParOf" srcId="{80F30A06-F115-44F1-AE89-75ADE0EE8CC3}" destId="{A6E9A206-984E-4183-9831-36EE120EA5CB}" srcOrd="7" destOrd="0" presId="urn:microsoft.com/office/officeart/2005/8/layout/vProcess5"/>
    <dgm:cxn modelId="{4D21DFC4-82A4-4E9E-A2EC-E8EF9AA8FC9B}" type="presParOf" srcId="{80F30A06-F115-44F1-AE89-75ADE0EE8CC3}" destId="{6EF3FAC1-065D-403D-BF29-0B3A59A4A229}" srcOrd="8" destOrd="0" presId="urn:microsoft.com/office/officeart/2005/8/layout/vProcess5"/>
    <dgm:cxn modelId="{A58D5B28-FE19-492F-942F-ABE332913410}" type="presParOf" srcId="{80F30A06-F115-44F1-AE89-75ADE0EE8CC3}" destId="{0462F98B-EA03-445D-B982-141ACD1C0FC9}" srcOrd="9" destOrd="0" presId="urn:microsoft.com/office/officeart/2005/8/layout/vProcess5"/>
    <dgm:cxn modelId="{7FF052F9-A50D-43A1-9898-0C5EABE7B946}" type="presParOf" srcId="{80F30A06-F115-44F1-AE89-75ADE0EE8CC3}" destId="{8A9265DC-B847-4872-A72F-3912459CAB83}" srcOrd="10" destOrd="0" presId="urn:microsoft.com/office/officeart/2005/8/layout/vProcess5"/>
    <dgm:cxn modelId="{DBAD84CB-04BB-4C71-9362-C77135C83533}" type="presParOf" srcId="{80F30A06-F115-44F1-AE89-75ADE0EE8CC3}" destId="{DCBBE3A9-777F-4537-B7FA-D4DBEF83D542}" srcOrd="11" destOrd="0" presId="urn:microsoft.com/office/officeart/2005/8/layout/vProcess5"/>
    <dgm:cxn modelId="{403C7DBC-B6C3-4415-BD3D-597C1E8118AF}" type="presParOf" srcId="{80F30A06-F115-44F1-AE89-75ADE0EE8CC3}" destId="{AB486B26-51DA-492B-A70E-D9FD605090AC}" srcOrd="12" destOrd="0" presId="urn:microsoft.com/office/officeart/2005/8/layout/vProcess5"/>
    <dgm:cxn modelId="{9A112F1B-8DC4-45F5-BE4C-2437E7D873EC}" type="presParOf" srcId="{80F30A06-F115-44F1-AE89-75ADE0EE8CC3}" destId="{B29888B1-1A5D-4850-83F6-1CB7DD56C2C8}" srcOrd="13" destOrd="0" presId="urn:microsoft.com/office/officeart/2005/8/layout/vProcess5"/>
    <dgm:cxn modelId="{359030E3-23E4-4397-8EA2-77E731E096E3}" type="presParOf" srcId="{80F30A06-F115-44F1-AE89-75ADE0EE8CC3}" destId="{54AC3B80-362C-4D58-85EC-F806A84465EC}"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600116-DF5C-40FA-AF16-1B68CF6189FF}"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GB"/>
        </a:p>
      </dgm:t>
    </dgm:pt>
    <dgm:pt modelId="{C2EDD6F9-C87D-4646-80A0-6BBD35B4ACEB}">
      <dgm:prSet phldrT="[Text]" custT="1"/>
      <dgm:spPr>
        <a:solidFill>
          <a:srgbClr val="92D050"/>
        </a:solidFill>
      </dgm:spPr>
      <dgm:t>
        <a:bodyPr/>
        <a:lstStyle/>
        <a:p>
          <a:r>
            <a:rPr lang="en-GB" sz="2400" b="1">
              <a:solidFill>
                <a:schemeClr val="bg1"/>
              </a:solidFill>
              <a:latin typeface="Calibri Light" panose="020F0302020204030204"/>
            </a:rPr>
            <a:t>St Andrew House</a:t>
          </a:r>
        </a:p>
        <a:p>
          <a:endParaRPr lang="en-GB" sz="2400" b="1">
            <a:solidFill>
              <a:schemeClr val="bg1"/>
            </a:solidFill>
            <a:latin typeface="Calibri Light" panose="020F0302020204030204"/>
          </a:endParaRPr>
        </a:p>
        <a:p>
          <a:r>
            <a:rPr lang="en-GB" sz="2800" b="1">
              <a:solidFill>
                <a:schemeClr val="bg1"/>
              </a:solidFill>
              <a:latin typeface="Calibri Light" panose="020F0302020204030204"/>
            </a:rPr>
            <a:t>Mrs Tracey</a:t>
          </a:r>
          <a:endParaRPr lang="en-GB" sz="2800" b="1">
            <a:solidFill>
              <a:schemeClr val="bg1"/>
            </a:solidFill>
          </a:endParaRPr>
        </a:p>
      </dgm:t>
    </dgm:pt>
    <dgm:pt modelId="{1ACAF433-5736-4385-833B-0954D8D312B8}" type="parTrans" cxnId="{2D5597B3-DB44-403F-ACD4-FACA75E9AD9A}">
      <dgm:prSet/>
      <dgm:spPr/>
      <dgm:t>
        <a:bodyPr/>
        <a:lstStyle/>
        <a:p>
          <a:endParaRPr lang="en-GB"/>
        </a:p>
      </dgm:t>
    </dgm:pt>
    <dgm:pt modelId="{4E2C0F0D-71DF-4819-97FE-84F2F5C2DC87}" type="sibTrans" cxnId="{2D5597B3-DB44-403F-ACD4-FACA75E9AD9A}">
      <dgm:prSet/>
      <dgm:spPr/>
      <dgm:t>
        <a:bodyPr/>
        <a:lstStyle/>
        <a:p>
          <a:endParaRPr lang="en-GB"/>
        </a:p>
      </dgm:t>
    </dgm:pt>
    <dgm:pt modelId="{E85C7FE5-2D9E-44D0-9C09-C3CB977503C8}">
      <dgm:prSet phldrT="[Text]" custT="1"/>
      <dgm:spPr>
        <a:solidFill>
          <a:srgbClr val="FFFF00"/>
        </a:solidFill>
      </dgm:spPr>
      <dgm:t>
        <a:bodyPr/>
        <a:lstStyle/>
        <a:p>
          <a:pPr>
            <a:lnSpc>
              <a:spcPct val="90000"/>
            </a:lnSpc>
          </a:pPr>
          <a:r>
            <a:rPr lang="en-GB" sz="2400" b="1">
              <a:solidFill>
                <a:schemeClr val="bg1"/>
              </a:solidFill>
              <a:latin typeface="Calibri Light" panose="020F0302020204030204"/>
            </a:rPr>
            <a:t>St  Enoch House</a:t>
          </a:r>
        </a:p>
        <a:p>
          <a:pPr>
            <a:lnSpc>
              <a:spcPct val="90000"/>
            </a:lnSpc>
          </a:pPr>
          <a:endParaRPr lang="en-GB" sz="2400" b="1">
            <a:solidFill>
              <a:schemeClr val="bg1"/>
            </a:solidFill>
            <a:latin typeface="Calibri Light" panose="020F0302020204030204"/>
          </a:endParaRPr>
        </a:p>
        <a:p>
          <a:pPr>
            <a:lnSpc>
              <a:spcPct val="90000"/>
            </a:lnSpc>
          </a:pPr>
          <a:r>
            <a:rPr lang="en-GB" sz="2800" b="1">
              <a:solidFill>
                <a:schemeClr val="bg1"/>
              </a:solidFill>
              <a:latin typeface="Calibri Light" panose="020F0302020204030204"/>
            </a:rPr>
            <a:t>Mr Parker</a:t>
          </a:r>
          <a:endParaRPr lang="en-GB" sz="2800" b="1">
            <a:solidFill>
              <a:schemeClr val="bg1"/>
            </a:solidFill>
          </a:endParaRPr>
        </a:p>
      </dgm:t>
    </dgm:pt>
    <dgm:pt modelId="{EEC541FC-979B-4635-A724-F325FE18EF97}" type="parTrans" cxnId="{6B678C2E-0F2F-4C11-AAD8-7F608D7D94BB}">
      <dgm:prSet/>
      <dgm:spPr/>
      <dgm:t>
        <a:bodyPr/>
        <a:lstStyle/>
        <a:p>
          <a:endParaRPr lang="en-GB"/>
        </a:p>
      </dgm:t>
    </dgm:pt>
    <dgm:pt modelId="{F39A67E3-A3C8-44B6-BE04-F528E6565ED7}" type="sibTrans" cxnId="{6B678C2E-0F2F-4C11-AAD8-7F608D7D94BB}">
      <dgm:prSet/>
      <dgm:spPr/>
      <dgm:t>
        <a:bodyPr/>
        <a:lstStyle/>
        <a:p>
          <a:endParaRPr lang="en-GB"/>
        </a:p>
      </dgm:t>
    </dgm:pt>
    <dgm:pt modelId="{F44E4136-9ABB-4313-9DA1-7DF5563D5F56}">
      <dgm:prSet phldrT="[Text]" custT="1"/>
      <dgm:spPr>
        <a:solidFill>
          <a:srgbClr val="00B0F0"/>
        </a:solidFill>
      </dgm:spPr>
      <dgm:t>
        <a:bodyPr/>
        <a:lstStyle/>
        <a:p>
          <a:r>
            <a:rPr lang="en-GB" sz="2400" b="1">
              <a:solidFill>
                <a:schemeClr val="bg1"/>
              </a:solidFill>
              <a:latin typeface="Calibri Light" panose="020F0302020204030204"/>
            </a:rPr>
            <a:t>St   Francis House</a:t>
          </a:r>
        </a:p>
        <a:p>
          <a:endParaRPr lang="en-GB" sz="2400" b="1">
            <a:solidFill>
              <a:schemeClr val="bg1"/>
            </a:solidFill>
            <a:latin typeface="Calibri Light" panose="020F0302020204030204"/>
          </a:endParaRPr>
        </a:p>
        <a:p>
          <a:r>
            <a:rPr lang="en-GB" sz="2800" b="1">
              <a:solidFill>
                <a:schemeClr val="bg1"/>
              </a:solidFill>
              <a:latin typeface="Calibri Light" panose="020F0302020204030204"/>
            </a:rPr>
            <a:t>Mrs Moffatt </a:t>
          </a:r>
          <a:endParaRPr lang="en-GB" sz="2800" b="1">
            <a:solidFill>
              <a:schemeClr val="bg1"/>
            </a:solidFill>
          </a:endParaRPr>
        </a:p>
      </dgm:t>
    </dgm:pt>
    <dgm:pt modelId="{A98B64CE-7D49-428E-81AA-576A298E088F}" type="parTrans" cxnId="{1178F3D8-27DE-403B-9225-258590A4DC8B}">
      <dgm:prSet/>
      <dgm:spPr/>
      <dgm:t>
        <a:bodyPr/>
        <a:lstStyle/>
        <a:p>
          <a:endParaRPr lang="en-GB"/>
        </a:p>
      </dgm:t>
    </dgm:pt>
    <dgm:pt modelId="{2143910C-5843-438F-9097-5B123BD090F5}" type="sibTrans" cxnId="{1178F3D8-27DE-403B-9225-258590A4DC8B}">
      <dgm:prSet/>
      <dgm:spPr/>
      <dgm:t>
        <a:bodyPr/>
        <a:lstStyle/>
        <a:p>
          <a:endParaRPr lang="en-GB"/>
        </a:p>
      </dgm:t>
    </dgm:pt>
    <dgm:pt modelId="{EA734E11-798C-4805-AB7B-6409CA7E5227}">
      <dgm:prSet custT="1"/>
      <dgm:spPr/>
      <dgm:t>
        <a:bodyPr/>
        <a:lstStyle/>
        <a:p>
          <a:r>
            <a:rPr lang="en-GB" sz="2400" b="1">
              <a:solidFill>
                <a:schemeClr val="bg1"/>
              </a:solidFill>
              <a:latin typeface="Calibri Light" panose="020F0302020204030204"/>
            </a:rPr>
            <a:t>St </a:t>
          </a:r>
          <a:r>
            <a:rPr lang="en-GB" sz="2400" b="1" err="1">
              <a:solidFill>
                <a:schemeClr val="bg1"/>
              </a:solidFill>
              <a:latin typeface="Calibri Light" panose="020F0302020204030204"/>
            </a:rPr>
            <a:t>Ninian</a:t>
          </a:r>
          <a:r>
            <a:rPr lang="en-GB" sz="2400" b="1">
              <a:solidFill>
                <a:schemeClr val="bg1"/>
              </a:solidFill>
              <a:latin typeface="Calibri Light" panose="020F0302020204030204"/>
            </a:rPr>
            <a:t> House</a:t>
          </a:r>
        </a:p>
        <a:p>
          <a:endParaRPr lang="en-GB" sz="2400" b="1">
            <a:solidFill>
              <a:schemeClr val="bg1"/>
            </a:solidFill>
            <a:latin typeface="Calibri Light" panose="020F0302020204030204"/>
          </a:endParaRPr>
        </a:p>
        <a:p>
          <a:r>
            <a:rPr lang="en-GB" sz="2800" b="1">
              <a:solidFill>
                <a:schemeClr val="bg1"/>
              </a:solidFill>
              <a:latin typeface="Calibri Light" panose="020F0302020204030204"/>
            </a:rPr>
            <a:t>Mr Kearns</a:t>
          </a:r>
          <a:endParaRPr lang="en-GB" sz="2800" b="1">
            <a:solidFill>
              <a:schemeClr val="bg1"/>
            </a:solidFill>
          </a:endParaRPr>
        </a:p>
      </dgm:t>
    </dgm:pt>
    <dgm:pt modelId="{D2781918-BCB7-467B-9661-10FD0278E7AA}" type="parTrans" cxnId="{F980FB9C-16DB-4309-8DFD-41138341FCED}">
      <dgm:prSet/>
      <dgm:spPr/>
      <dgm:t>
        <a:bodyPr/>
        <a:lstStyle/>
        <a:p>
          <a:endParaRPr lang="en-GB"/>
        </a:p>
      </dgm:t>
    </dgm:pt>
    <dgm:pt modelId="{BE853D94-826E-40C6-85CF-309D74C5C93F}" type="sibTrans" cxnId="{F980FB9C-16DB-4309-8DFD-41138341FCED}">
      <dgm:prSet/>
      <dgm:spPr/>
      <dgm:t>
        <a:bodyPr/>
        <a:lstStyle/>
        <a:p>
          <a:endParaRPr lang="en-GB"/>
        </a:p>
      </dgm:t>
    </dgm:pt>
    <dgm:pt modelId="{8A10C231-B01A-45A5-B162-B2004C993563}">
      <dgm:prSet custT="1"/>
      <dgm:spPr>
        <a:solidFill>
          <a:srgbClr val="FF0000"/>
        </a:solidFill>
      </dgm:spPr>
      <dgm:t>
        <a:bodyPr/>
        <a:lstStyle/>
        <a:p>
          <a:r>
            <a:rPr lang="en-GB" sz="2400" b="1">
              <a:solidFill>
                <a:schemeClr val="bg1"/>
              </a:solidFill>
              <a:latin typeface="Calibri Light" panose="020F0302020204030204"/>
            </a:rPr>
            <a:t>Brother </a:t>
          </a:r>
          <a:r>
            <a:rPr lang="en-GB" sz="2400" b="1" err="1">
              <a:solidFill>
                <a:schemeClr val="bg1"/>
              </a:solidFill>
              <a:latin typeface="Calibri Light" panose="020F0302020204030204"/>
            </a:rPr>
            <a:t>Walfrid</a:t>
          </a:r>
          <a:r>
            <a:rPr lang="en-GB" sz="2400" b="1">
              <a:solidFill>
                <a:schemeClr val="bg1"/>
              </a:solidFill>
              <a:latin typeface="Calibri Light" panose="020F0302020204030204"/>
            </a:rPr>
            <a:t> House</a:t>
          </a:r>
        </a:p>
        <a:p>
          <a:endParaRPr lang="en-GB" sz="2400" b="1">
            <a:solidFill>
              <a:schemeClr val="bg1"/>
            </a:solidFill>
            <a:latin typeface="Calibri Light" panose="020F0302020204030204"/>
          </a:endParaRPr>
        </a:p>
        <a:p>
          <a:r>
            <a:rPr lang="en-GB" sz="2800" b="1">
              <a:solidFill>
                <a:schemeClr val="bg1"/>
              </a:solidFill>
              <a:latin typeface="Calibri Light" panose="020F0302020204030204"/>
            </a:rPr>
            <a:t>Miss Ali</a:t>
          </a:r>
          <a:endParaRPr lang="en-GB" sz="2800" b="1">
            <a:solidFill>
              <a:schemeClr val="bg1"/>
            </a:solidFill>
          </a:endParaRPr>
        </a:p>
      </dgm:t>
    </dgm:pt>
    <dgm:pt modelId="{E7B63B26-5CFA-4A85-9156-15BF722FDBBD}" type="parTrans" cxnId="{AFC495C9-E262-40CD-8E5D-595914A7BFC3}">
      <dgm:prSet/>
      <dgm:spPr/>
      <dgm:t>
        <a:bodyPr/>
        <a:lstStyle/>
        <a:p>
          <a:endParaRPr lang="en-GB"/>
        </a:p>
      </dgm:t>
    </dgm:pt>
    <dgm:pt modelId="{E0E3EAD2-04A0-4939-AB8E-BB99E682AD87}" type="sibTrans" cxnId="{AFC495C9-E262-40CD-8E5D-595914A7BFC3}">
      <dgm:prSet/>
      <dgm:spPr/>
      <dgm:t>
        <a:bodyPr/>
        <a:lstStyle/>
        <a:p>
          <a:endParaRPr lang="en-GB"/>
        </a:p>
      </dgm:t>
    </dgm:pt>
    <dgm:pt modelId="{F81053F2-CE35-45C4-B137-763A4CB09B45}" type="pres">
      <dgm:prSet presAssocID="{7B600116-DF5C-40FA-AF16-1B68CF6189FF}" presName="Name0" presStyleCnt="0">
        <dgm:presLayoutVars>
          <dgm:dir/>
          <dgm:resizeHandles val="exact"/>
        </dgm:presLayoutVars>
      </dgm:prSet>
      <dgm:spPr/>
    </dgm:pt>
    <dgm:pt modelId="{02216863-7FBA-47C4-B077-1DCE431B2B3B}" type="pres">
      <dgm:prSet presAssocID="{7B600116-DF5C-40FA-AF16-1B68CF6189FF}" presName="bkgdShp" presStyleLbl="alignAccFollowNode1" presStyleIdx="0" presStyleCnt="1"/>
      <dgm:spPr>
        <a:solidFill>
          <a:schemeClr val="tx1">
            <a:alpha val="90000"/>
          </a:schemeClr>
        </a:solidFill>
      </dgm:spPr>
    </dgm:pt>
    <dgm:pt modelId="{97C80DA8-1021-409A-AAEF-3ED07FC06E58}" type="pres">
      <dgm:prSet presAssocID="{7B600116-DF5C-40FA-AF16-1B68CF6189FF}" presName="linComp" presStyleCnt="0"/>
      <dgm:spPr/>
    </dgm:pt>
    <dgm:pt modelId="{AED390DA-35A2-4989-89F7-61498616C29F}" type="pres">
      <dgm:prSet presAssocID="{C2EDD6F9-C87D-4646-80A0-6BBD35B4ACEB}" presName="compNode" presStyleCnt="0"/>
      <dgm:spPr/>
    </dgm:pt>
    <dgm:pt modelId="{3DBEBA2D-C2B9-4697-88C8-B88D4F35F1ED}" type="pres">
      <dgm:prSet presAssocID="{C2EDD6F9-C87D-4646-80A0-6BBD35B4ACEB}" presName="node" presStyleLbl="node1" presStyleIdx="0" presStyleCnt="5">
        <dgm:presLayoutVars>
          <dgm:bulletEnabled val="1"/>
        </dgm:presLayoutVars>
      </dgm:prSet>
      <dgm:spPr/>
    </dgm:pt>
    <dgm:pt modelId="{90010551-CF85-46C8-B286-FB1AD2C80078}" type="pres">
      <dgm:prSet presAssocID="{C2EDD6F9-C87D-4646-80A0-6BBD35B4ACEB}" presName="invisiNode" presStyleLbl="node1" presStyleIdx="0" presStyleCnt="5"/>
      <dgm:spPr/>
    </dgm:pt>
    <dgm:pt modelId="{886AAE87-1BBC-4EF0-8E1D-4AAFA57EBE30}" type="pres">
      <dgm:prSet presAssocID="{C2EDD6F9-C87D-4646-80A0-6BBD35B4ACEB}"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pt>
    <dgm:pt modelId="{A8723A6B-70B2-4A99-A811-01BD435A512E}" type="pres">
      <dgm:prSet presAssocID="{4E2C0F0D-71DF-4819-97FE-84F2F5C2DC87}" presName="sibTrans" presStyleLbl="sibTrans2D1" presStyleIdx="0" presStyleCnt="0"/>
      <dgm:spPr/>
    </dgm:pt>
    <dgm:pt modelId="{8DFC8C82-19F1-4688-AAB9-3FAE10C856F3}" type="pres">
      <dgm:prSet presAssocID="{E85C7FE5-2D9E-44D0-9C09-C3CB977503C8}" presName="compNode" presStyleCnt="0"/>
      <dgm:spPr/>
    </dgm:pt>
    <dgm:pt modelId="{498109C7-4213-4E1B-A549-4AF5F9795808}" type="pres">
      <dgm:prSet presAssocID="{E85C7FE5-2D9E-44D0-9C09-C3CB977503C8}" presName="node" presStyleLbl="node1" presStyleIdx="1" presStyleCnt="5">
        <dgm:presLayoutVars>
          <dgm:bulletEnabled val="1"/>
        </dgm:presLayoutVars>
      </dgm:prSet>
      <dgm:spPr/>
    </dgm:pt>
    <dgm:pt modelId="{28210070-C691-45F8-8B7B-A9D5D5D033F7}" type="pres">
      <dgm:prSet presAssocID="{E85C7FE5-2D9E-44D0-9C09-C3CB977503C8}" presName="invisiNode" presStyleLbl="node1" presStyleIdx="1" presStyleCnt="5"/>
      <dgm:spPr/>
    </dgm:pt>
    <dgm:pt modelId="{4CA566CE-E9F7-4FEF-979E-DC9AF34E28E6}" type="pres">
      <dgm:prSet presAssocID="{E85C7FE5-2D9E-44D0-9C09-C3CB977503C8}"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1D02187A-B174-43F6-8C48-2A8538BDB58D}" type="pres">
      <dgm:prSet presAssocID="{F39A67E3-A3C8-44B6-BE04-F528E6565ED7}" presName="sibTrans" presStyleLbl="sibTrans2D1" presStyleIdx="0" presStyleCnt="0"/>
      <dgm:spPr/>
    </dgm:pt>
    <dgm:pt modelId="{65F7A834-3764-43A2-97F0-5B43396EFC31}" type="pres">
      <dgm:prSet presAssocID="{F44E4136-9ABB-4313-9DA1-7DF5563D5F56}" presName="compNode" presStyleCnt="0"/>
      <dgm:spPr/>
    </dgm:pt>
    <dgm:pt modelId="{754CB3BC-29BF-4D41-9A4F-1B6B53B8E2E6}" type="pres">
      <dgm:prSet presAssocID="{F44E4136-9ABB-4313-9DA1-7DF5563D5F56}" presName="node" presStyleLbl="node1" presStyleIdx="2" presStyleCnt="5" custScaleX="107296">
        <dgm:presLayoutVars>
          <dgm:bulletEnabled val="1"/>
        </dgm:presLayoutVars>
      </dgm:prSet>
      <dgm:spPr/>
    </dgm:pt>
    <dgm:pt modelId="{38609A83-3354-4AE1-9D29-22C89258391D}" type="pres">
      <dgm:prSet presAssocID="{F44E4136-9ABB-4313-9DA1-7DF5563D5F56}" presName="invisiNode" presStyleLbl="node1" presStyleIdx="2" presStyleCnt="5"/>
      <dgm:spPr/>
    </dgm:pt>
    <dgm:pt modelId="{22A35E2C-3E72-465C-9AD5-E03B4804F4EB}" type="pres">
      <dgm:prSet presAssocID="{F44E4136-9ABB-4313-9DA1-7DF5563D5F56}"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9657B02-01B9-4A33-89FA-F411F27CE4E3}" type="pres">
      <dgm:prSet presAssocID="{2143910C-5843-438F-9097-5B123BD090F5}" presName="sibTrans" presStyleLbl="sibTrans2D1" presStyleIdx="0" presStyleCnt="0"/>
      <dgm:spPr/>
    </dgm:pt>
    <dgm:pt modelId="{6C1617FE-2D1C-438B-8EF3-E58F93647CDB}" type="pres">
      <dgm:prSet presAssocID="{EA734E11-798C-4805-AB7B-6409CA7E5227}" presName="compNode" presStyleCnt="0"/>
      <dgm:spPr/>
    </dgm:pt>
    <dgm:pt modelId="{60B5C354-0EE9-48E6-9AD2-F5179CD8EA77}" type="pres">
      <dgm:prSet presAssocID="{EA734E11-798C-4805-AB7B-6409CA7E5227}" presName="node" presStyleLbl="node1" presStyleIdx="3" presStyleCnt="5">
        <dgm:presLayoutVars>
          <dgm:bulletEnabled val="1"/>
        </dgm:presLayoutVars>
      </dgm:prSet>
      <dgm:spPr/>
    </dgm:pt>
    <dgm:pt modelId="{E843F4CB-5042-41B8-87C7-BE5A4C136A0A}" type="pres">
      <dgm:prSet presAssocID="{EA734E11-798C-4805-AB7B-6409CA7E5227}" presName="invisiNode" presStyleLbl="node1" presStyleIdx="3" presStyleCnt="5"/>
      <dgm:spPr/>
    </dgm:pt>
    <dgm:pt modelId="{1EABC50B-7FCA-436D-9A5D-E660CCAB5B69}" type="pres">
      <dgm:prSet presAssocID="{EA734E11-798C-4805-AB7B-6409CA7E5227}"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dgm:spPr>
    </dgm:pt>
    <dgm:pt modelId="{A24B08F1-1570-4C39-B09E-C22A898D0A22}" type="pres">
      <dgm:prSet presAssocID="{BE853D94-826E-40C6-85CF-309D74C5C93F}" presName="sibTrans" presStyleLbl="sibTrans2D1" presStyleIdx="0" presStyleCnt="0"/>
      <dgm:spPr/>
    </dgm:pt>
    <dgm:pt modelId="{4778C419-AD48-4B7B-B7BA-A0A7279C8D3F}" type="pres">
      <dgm:prSet presAssocID="{8A10C231-B01A-45A5-B162-B2004C993563}" presName="compNode" presStyleCnt="0"/>
      <dgm:spPr/>
    </dgm:pt>
    <dgm:pt modelId="{B7627E92-DE14-4496-B2A6-2F39DD2AF26B}" type="pres">
      <dgm:prSet presAssocID="{8A10C231-B01A-45A5-B162-B2004C993563}" presName="node" presStyleLbl="node1" presStyleIdx="4" presStyleCnt="5">
        <dgm:presLayoutVars>
          <dgm:bulletEnabled val="1"/>
        </dgm:presLayoutVars>
      </dgm:prSet>
      <dgm:spPr/>
    </dgm:pt>
    <dgm:pt modelId="{0EBCB812-C67A-44BC-822F-B69B17A5D18D}" type="pres">
      <dgm:prSet presAssocID="{8A10C231-B01A-45A5-B162-B2004C993563}" presName="invisiNode" presStyleLbl="node1" presStyleIdx="4" presStyleCnt="5"/>
      <dgm:spPr/>
    </dgm:pt>
    <dgm:pt modelId="{3D444234-6B9F-4241-B891-B1D18E08C32C}" type="pres">
      <dgm:prSet presAssocID="{8A10C231-B01A-45A5-B162-B2004C993563}"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dgm:spPr>
    </dgm:pt>
  </dgm:ptLst>
  <dgm:cxnLst>
    <dgm:cxn modelId="{59AADA16-DF83-49C3-AA3E-A2FECA2E3CB9}" type="presOf" srcId="{EA734E11-798C-4805-AB7B-6409CA7E5227}" destId="{60B5C354-0EE9-48E6-9AD2-F5179CD8EA77}" srcOrd="0" destOrd="0" presId="urn:microsoft.com/office/officeart/2005/8/layout/pList2"/>
    <dgm:cxn modelId="{895ECC1B-F9D8-4E7C-B400-84AF8970EF61}" type="presOf" srcId="{F39A67E3-A3C8-44B6-BE04-F528E6565ED7}" destId="{1D02187A-B174-43F6-8C48-2A8538BDB58D}" srcOrd="0" destOrd="0" presId="urn:microsoft.com/office/officeart/2005/8/layout/pList2"/>
    <dgm:cxn modelId="{6B678C2E-0F2F-4C11-AAD8-7F608D7D94BB}" srcId="{7B600116-DF5C-40FA-AF16-1B68CF6189FF}" destId="{E85C7FE5-2D9E-44D0-9C09-C3CB977503C8}" srcOrd="1" destOrd="0" parTransId="{EEC541FC-979B-4635-A724-F325FE18EF97}" sibTransId="{F39A67E3-A3C8-44B6-BE04-F528E6565ED7}"/>
    <dgm:cxn modelId="{21BC543B-B94F-4B63-A0AC-CB5E8240841D}" type="presOf" srcId="{C2EDD6F9-C87D-4646-80A0-6BBD35B4ACEB}" destId="{3DBEBA2D-C2B9-4697-88C8-B88D4F35F1ED}" srcOrd="0" destOrd="0" presId="urn:microsoft.com/office/officeart/2005/8/layout/pList2"/>
    <dgm:cxn modelId="{D2AA1146-EBC1-49FE-A455-D16D10AE7DC9}" type="presOf" srcId="{7B600116-DF5C-40FA-AF16-1B68CF6189FF}" destId="{F81053F2-CE35-45C4-B137-763A4CB09B45}" srcOrd="0" destOrd="0" presId="urn:microsoft.com/office/officeart/2005/8/layout/pList2"/>
    <dgm:cxn modelId="{62F16A51-698B-4A6D-BB60-CA10C322FA01}" type="presOf" srcId="{8A10C231-B01A-45A5-B162-B2004C993563}" destId="{B7627E92-DE14-4496-B2A6-2F39DD2AF26B}" srcOrd="0" destOrd="0" presId="urn:microsoft.com/office/officeart/2005/8/layout/pList2"/>
    <dgm:cxn modelId="{8B9F5974-A626-41C6-B956-460F6079BE39}" type="presOf" srcId="{E85C7FE5-2D9E-44D0-9C09-C3CB977503C8}" destId="{498109C7-4213-4E1B-A549-4AF5F9795808}" srcOrd="0" destOrd="0" presId="urn:microsoft.com/office/officeart/2005/8/layout/pList2"/>
    <dgm:cxn modelId="{F980FB9C-16DB-4309-8DFD-41138341FCED}" srcId="{7B600116-DF5C-40FA-AF16-1B68CF6189FF}" destId="{EA734E11-798C-4805-AB7B-6409CA7E5227}" srcOrd="3" destOrd="0" parTransId="{D2781918-BCB7-467B-9661-10FD0278E7AA}" sibTransId="{BE853D94-826E-40C6-85CF-309D74C5C93F}"/>
    <dgm:cxn modelId="{E6EEB1A1-9851-4134-A043-B26536BE9225}" type="presOf" srcId="{F44E4136-9ABB-4313-9DA1-7DF5563D5F56}" destId="{754CB3BC-29BF-4D41-9A4F-1B6B53B8E2E6}" srcOrd="0" destOrd="0" presId="urn:microsoft.com/office/officeart/2005/8/layout/pList2"/>
    <dgm:cxn modelId="{2D5597B3-DB44-403F-ACD4-FACA75E9AD9A}" srcId="{7B600116-DF5C-40FA-AF16-1B68CF6189FF}" destId="{C2EDD6F9-C87D-4646-80A0-6BBD35B4ACEB}" srcOrd="0" destOrd="0" parTransId="{1ACAF433-5736-4385-833B-0954D8D312B8}" sibTransId="{4E2C0F0D-71DF-4819-97FE-84F2F5C2DC87}"/>
    <dgm:cxn modelId="{AFC495C9-E262-40CD-8E5D-595914A7BFC3}" srcId="{7B600116-DF5C-40FA-AF16-1B68CF6189FF}" destId="{8A10C231-B01A-45A5-B162-B2004C993563}" srcOrd="4" destOrd="0" parTransId="{E7B63B26-5CFA-4A85-9156-15BF722FDBBD}" sibTransId="{E0E3EAD2-04A0-4939-AB8E-BB99E682AD87}"/>
    <dgm:cxn modelId="{B50E7AD1-24A4-4620-8D74-D6978C5D2A74}" type="presOf" srcId="{BE853D94-826E-40C6-85CF-309D74C5C93F}" destId="{A24B08F1-1570-4C39-B09E-C22A898D0A22}" srcOrd="0" destOrd="0" presId="urn:microsoft.com/office/officeart/2005/8/layout/pList2"/>
    <dgm:cxn modelId="{1178F3D8-27DE-403B-9225-258590A4DC8B}" srcId="{7B600116-DF5C-40FA-AF16-1B68CF6189FF}" destId="{F44E4136-9ABB-4313-9DA1-7DF5563D5F56}" srcOrd="2" destOrd="0" parTransId="{A98B64CE-7D49-428E-81AA-576A298E088F}" sibTransId="{2143910C-5843-438F-9097-5B123BD090F5}"/>
    <dgm:cxn modelId="{93A964E8-C7B3-4088-8830-D15861A646E6}" type="presOf" srcId="{2143910C-5843-438F-9097-5B123BD090F5}" destId="{89657B02-01B9-4A33-89FA-F411F27CE4E3}" srcOrd="0" destOrd="0" presId="urn:microsoft.com/office/officeart/2005/8/layout/pList2"/>
    <dgm:cxn modelId="{CD2BF3FB-AB32-473A-9A99-7B0BDC16A6D2}" type="presOf" srcId="{4E2C0F0D-71DF-4819-97FE-84F2F5C2DC87}" destId="{A8723A6B-70B2-4A99-A811-01BD435A512E}" srcOrd="0" destOrd="0" presId="urn:microsoft.com/office/officeart/2005/8/layout/pList2"/>
    <dgm:cxn modelId="{5769C427-4CFD-492C-AD72-2A8D9F76B0D3}" type="presParOf" srcId="{F81053F2-CE35-45C4-B137-763A4CB09B45}" destId="{02216863-7FBA-47C4-B077-1DCE431B2B3B}" srcOrd="0" destOrd="0" presId="urn:microsoft.com/office/officeart/2005/8/layout/pList2"/>
    <dgm:cxn modelId="{2F628FB2-6C1F-4764-B6E5-6F645E9A2EB2}" type="presParOf" srcId="{F81053F2-CE35-45C4-B137-763A4CB09B45}" destId="{97C80DA8-1021-409A-AAEF-3ED07FC06E58}" srcOrd="1" destOrd="0" presId="urn:microsoft.com/office/officeart/2005/8/layout/pList2"/>
    <dgm:cxn modelId="{6F41786D-7BC4-4665-B1DD-594A0EC8250A}" type="presParOf" srcId="{97C80DA8-1021-409A-AAEF-3ED07FC06E58}" destId="{AED390DA-35A2-4989-89F7-61498616C29F}" srcOrd="0" destOrd="0" presId="urn:microsoft.com/office/officeart/2005/8/layout/pList2"/>
    <dgm:cxn modelId="{7DEBCF2C-B66C-4A9F-8DD0-C581E0363019}" type="presParOf" srcId="{AED390DA-35A2-4989-89F7-61498616C29F}" destId="{3DBEBA2D-C2B9-4697-88C8-B88D4F35F1ED}" srcOrd="0" destOrd="0" presId="urn:microsoft.com/office/officeart/2005/8/layout/pList2"/>
    <dgm:cxn modelId="{10E6CC15-3B17-4304-B0A0-57B57AE313A3}" type="presParOf" srcId="{AED390DA-35A2-4989-89F7-61498616C29F}" destId="{90010551-CF85-46C8-B286-FB1AD2C80078}" srcOrd="1" destOrd="0" presId="urn:microsoft.com/office/officeart/2005/8/layout/pList2"/>
    <dgm:cxn modelId="{00A2D85D-6C5B-4C12-B265-42475DF85C06}" type="presParOf" srcId="{AED390DA-35A2-4989-89F7-61498616C29F}" destId="{886AAE87-1BBC-4EF0-8E1D-4AAFA57EBE30}" srcOrd="2" destOrd="0" presId="urn:microsoft.com/office/officeart/2005/8/layout/pList2"/>
    <dgm:cxn modelId="{F7243611-8069-451E-AF41-BD7DB1491F0E}" type="presParOf" srcId="{97C80DA8-1021-409A-AAEF-3ED07FC06E58}" destId="{A8723A6B-70B2-4A99-A811-01BD435A512E}" srcOrd="1" destOrd="0" presId="urn:microsoft.com/office/officeart/2005/8/layout/pList2"/>
    <dgm:cxn modelId="{0665AEEA-58CA-4C38-B6B5-A03AF23AC30A}" type="presParOf" srcId="{97C80DA8-1021-409A-AAEF-3ED07FC06E58}" destId="{8DFC8C82-19F1-4688-AAB9-3FAE10C856F3}" srcOrd="2" destOrd="0" presId="urn:microsoft.com/office/officeart/2005/8/layout/pList2"/>
    <dgm:cxn modelId="{98E7C8F1-3C18-444A-9AB7-FD43C53CE6F1}" type="presParOf" srcId="{8DFC8C82-19F1-4688-AAB9-3FAE10C856F3}" destId="{498109C7-4213-4E1B-A549-4AF5F9795808}" srcOrd="0" destOrd="0" presId="urn:microsoft.com/office/officeart/2005/8/layout/pList2"/>
    <dgm:cxn modelId="{2802A2C2-CF8F-488B-91D3-BED23FE0E855}" type="presParOf" srcId="{8DFC8C82-19F1-4688-AAB9-3FAE10C856F3}" destId="{28210070-C691-45F8-8B7B-A9D5D5D033F7}" srcOrd="1" destOrd="0" presId="urn:microsoft.com/office/officeart/2005/8/layout/pList2"/>
    <dgm:cxn modelId="{CDDF6659-A6BC-4204-83EC-6F4F50C600B2}" type="presParOf" srcId="{8DFC8C82-19F1-4688-AAB9-3FAE10C856F3}" destId="{4CA566CE-E9F7-4FEF-979E-DC9AF34E28E6}" srcOrd="2" destOrd="0" presId="urn:microsoft.com/office/officeart/2005/8/layout/pList2"/>
    <dgm:cxn modelId="{90D20D73-8BD2-4CCC-B764-D348BBECC8EC}" type="presParOf" srcId="{97C80DA8-1021-409A-AAEF-3ED07FC06E58}" destId="{1D02187A-B174-43F6-8C48-2A8538BDB58D}" srcOrd="3" destOrd="0" presId="urn:microsoft.com/office/officeart/2005/8/layout/pList2"/>
    <dgm:cxn modelId="{21500301-BD21-4401-8B37-38B5EF8955AC}" type="presParOf" srcId="{97C80DA8-1021-409A-AAEF-3ED07FC06E58}" destId="{65F7A834-3764-43A2-97F0-5B43396EFC31}" srcOrd="4" destOrd="0" presId="urn:microsoft.com/office/officeart/2005/8/layout/pList2"/>
    <dgm:cxn modelId="{12A2C420-AB82-4ABC-B3BE-11B25831F3DA}" type="presParOf" srcId="{65F7A834-3764-43A2-97F0-5B43396EFC31}" destId="{754CB3BC-29BF-4D41-9A4F-1B6B53B8E2E6}" srcOrd="0" destOrd="0" presId="urn:microsoft.com/office/officeart/2005/8/layout/pList2"/>
    <dgm:cxn modelId="{D2409610-81D0-408C-A820-76D4193B6EEC}" type="presParOf" srcId="{65F7A834-3764-43A2-97F0-5B43396EFC31}" destId="{38609A83-3354-4AE1-9D29-22C89258391D}" srcOrd="1" destOrd="0" presId="urn:microsoft.com/office/officeart/2005/8/layout/pList2"/>
    <dgm:cxn modelId="{19C756B0-953E-46ED-9705-C315231571DB}" type="presParOf" srcId="{65F7A834-3764-43A2-97F0-5B43396EFC31}" destId="{22A35E2C-3E72-465C-9AD5-E03B4804F4EB}" srcOrd="2" destOrd="0" presId="urn:microsoft.com/office/officeart/2005/8/layout/pList2"/>
    <dgm:cxn modelId="{A0C27659-D21F-44BC-8F57-D43E048D5DE0}" type="presParOf" srcId="{97C80DA8-1021-409A-AAEF-3ED07FC06E58}" destId="{89657B02-01B9-4A33-89FA-F411F27CE4E3}" srcOrd="5" destOrd="0" presId="urn:microsoft.com/office/officeart/2005/8/layout/pList2"/>
    <dgm:cxn modelId="{315701FF-554E-4AE7-AFF8-669320C57FCC}" type="presParOf" srcId="{97C80DA8-1021-409A-AAEF-3ED07FC06E58}" destId="{6C1617FE-2D1C-438B-8EF3-E58F93647CDB}" srcOrd="6" destOrd="0" presId="urn:microsoft.com/office/officeart/2005/8/layout/pList2"/>
    <dgm:cxn modelId="{FD13041A-A0F5-4418-9DDC-5036CB515D12}" type="presParOf" srcId="{6C1617FE-2D1C-438B-8EF3-E58F93647CDB}" destId="{60B5C354-0EE9-48E6-9AD2-F5179CD8EA77}" srcOrd="0" destOrd="0" presId="urn:microsoft.com/office/officeart/2005/8/layout/pList2"/>
    <dgm:cxn modelId="{48678C08-C18B-4B7E-AD34-6218FAB97B59}" type="presParOf" srcId="{6C1617FE-2D1C-438B-8EF3-E58F93647CDB}" destId="{E843F4CB-5042-41B8-87C7-BE5A4C136A0A}" srcOrd="1" destOrd="0" presId="urn:microsoft.com/office/officeart/2005/8/layout/pList2"/>
    <dgm:cxn modelId="{BE7F3EDB-220A-4BE6-AB6F-B648C62D194A}" type="presParOf" srcId="{6C1617FE-2D1C-438B-8EF3-E58F93647CDB}" destId="{1EABC50B-7FCA-436D-9A5D-E660CCAB5B69}" srcOrd="2" destOrd="0" presId="urn:microsoft.com/office/officeart/2005/8/layout/pList2"/>
    <dgm:cxn modelId="{7174E1BB-59D7-4A12-9AFD-8390F1A1555B}" type="presParOf" srcId="{97C80DA8-1021-409A-AAEF-3ED07FC06E58}" destId="{A24B08F1-1570-4C39-B09E-C22A898D0A22}" srcOrd="7" destOrd="0" presId="urn:microsoft.com/office/officeart/2005/8/layout/pList2"/>
    <dgm:cxn modelId="{B1689C8C-52DD-4F33-A45F-1DD1A1685DFE}" type="presParOf" srcId="{97C80DA8-1021-409A-AAEF-3ED07FC06E58}" destId="{4778C419-AD48-4B7B-B7BA-A0A7279C8D3F}" srcOrd="8" destOrd="0" presId="urn:microsoft.com/office/officeart/2005/8/layout/pList2"/>
    <dgm:cxn modelId="{407BCD61-575B-4E20-A664-2F07625C9967}" type="presParOf" srcId="{4778C419-AD48-4B7B-B7BA-A0A7279C8D3F}" destId="{B7627E92-DE14-4496-B2A6-2F39DD2AF26B}" srcOrd="0" destOrd="0" presId="urn:microsoft.com/office/officeart/2005/8/layout/pList2"/>
    <dgm:cxn modelId="{7D172DC4-BAF6-4C64-AC0E-8EA054A1561B}" type="presParOf" srcId="{4778C419-AD48-4B7B-B7BA-A0A7279C8D3F}" destId="{0EBCB812-C67A-44BC-822F-B69B17A5D18D}" srcOrd="1" destOrd="0" presId="urn:microsoft.com/office/officeart/2005/8/layout/pList2"/>
    <dgm:cxn modelId="{A934F24A-FBB5-4BA1-AFF0-0B2DDB8EE3F8}" type="presParOf" srcId="{4778C419-AD48-4B7B-B7BA-A0A7279C8D3F}" destId="{3D444234-6B9F-4241-B891-B1D18E08C32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6FA591-6B9F-44A5-83E7-267E47222A8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B2B7988-8859-494F-8D9B-8A683CCB5BE0}">
      <dgm:prSet/>
      <dgm:spPr/>
      <dgm:t>
        <a:bodyPr/>
        <a:lstStyle/>
        <a:p>
          <a:pPr rtl="0"/>
          <a:r>
            <a:rPr lang="en-GB" b="1">
              <a:latin typeface="Calibri"/>
              <a:cs typeface="Calibri"/>
            </a:rPr>
            <a:t> Allocated classes will be shared with you by letter before August</a:t>
          </a:r>
          <a:endParaRPr lang="en-US" b="1">
            <a:latin typeface="Calibri"/>
            <a:cs typeface="Calibri"/>
          </a:endParaRPr>
        </a:p>
      </dgm:t>
    </dgm:pt>
    <dgm:pt modelId="{780DF99F-3FFD-4936-9741-9B4FAD0F1639}" type="parTrans" cxnId="{24E8CCAF-B247-4E3F-BDBB-03CD39335680}">
      <dgm:prSet/>
      <dgm:spPr/>
      <dgm:t>
        <a:bodyPr/>
        <a:lstStyle/>
        <a:p>
          <a:endParaRPr lang="en-US"/>
        </a:p>
      </dgm:t>
    </dgm:pt>
    <dgm:pt modelId="{46438031-06C7-446D-B59A-1BC59411DAA4}" type="sibTrans" cxnId="{24E8CCAF-B247-4E3F-BDBB-03CD39335680}">
      <dgm:prSet/>
      <dgm:spPr/>
      <dgm:t>
        <a:bodyPr/>
        <a:lstStyle/>
        <a:p>
          <a:endParaRPr lang="en-US"/>
        </a:p>
      </dgm:t>
    </dgm:pt>
    <dgm:pt modelId="{331C21D4-B6FE-4214-B571-CD4F42EAC007}">
      <dgm:prSet/>
      <dgm:spPr/>
      <dgm:t>
        <a:bodyPr/>
        <a:lstStyle/>
        <a:p>
          <a:pPr rtl="0"/>
          <a:r>
            <a:rPr lang="en-GB" b="1">
              <a:latin typeface="Calibri"/>
              <a:cs typeface="Calibri"/>
            </a:rPr>
            <a:t>Before 8.45am - Your child should report to the yard, check the class lists then line up in their sections in the yard (Weather permitting)</a:t>
          </a:r>
          <a:endParaRPr lang="en-US" b="1">
            <a:latin typeface="Calibri"/>
            <a:cs typeface="Calibri"/>
          </a:endParaRPr>
        </a:p>
      </dgm:t>
    </dgm:pt>
    <dgm:pt modelId="{A666BD36-1DE5-418C-AEAC-9F12797E886D}" type="parTrans" cxnId="{1545FBA0-AA7A-473E-9579-E4752B8ADD5F}">
      <dgm:prSet/>
      <dgm:spPr/>
      <dgm:t>
        <a:bodyPr/>
        <a:lstStyle/>
        <a:p>
          <a:endParaRPr lang="en-US"/>
        </a:p>
      </dgm:t>
    </dgm:pt>
    <dgm:pt modelId="{C06010B8-6CAB-469A-BB0B-BEABBA6E3C60}" type="sibTrans" cxnId="{1545FBA0-AA7A-473E-9579-E4752B8ADD5F}">
      <dgm:prSet/>
      <dgm:spPr/>
      <dgm:t>
        <a:bodyPr/>
        <a:lstStyle/>
        <a:p>
          <a:endParaRPr lang="en-US"/>
        </a:p>
      </dgm:t>
    </dgm:pt>
    <dgm:pt modelId="{D3F0B91E-57DF-4CE6-BC58-3D7903914A3E}">
      <dgm:prSet/>
      <dgm:spPr/>
      <dgm:t>
        <a:bodyPr/>
        <a:lstStyle/>
        <a:p>
          <a:pPr rtl="0"/>
          <a:r>
            <a:rPr lang="en-GB" b="1">
              <a:latin typeface="Calibri"/>
              <a:cs typeface="Calibri"/>
            </a:rPr>
            <a:t>School starts at 8.45am</a:t>
          </a:r>
          <a:endParaRPr lang="en-US" b="1">
            <a:latin typeface="Calibri"/>
            <a:cs typeface="Calibri"/>
          </a:endParaRPr>
        </a:p>
      </dgm:t>
    </dgm:pt>
    <dgm:pt modelId="{D7C2FCE2-FB51-4F18-83E7-BD8D2204C6B8}" type="parTrans" cxnId="{4D4A3DA0-CD2C-438E-97C7-32630BC608B4}">
      <dgm:prSet/>
      <dgm:spPr/>
      <dgm:t>
        <a:bodyPr/>
        <a:lstStyle/>
        <a:p>
          <a:endParaRPr lang="en-US"/>
        </a:p>
      </dgm:t>
    </dgm:pt>
    <dgm:pt modelId="{7942DC70-B9DB-4037-A260-7A2C5207D10E}" type="sibTrans" cxnId="{4D4A3DA0-CD2C-438E-97C7-32630BC608B4}">
      <dgm:prSet/>
      <dgm:spPr/>
      <dgm:t>
        <a:bodyPr/>
        <a:lstStyle/>
        <a:p>
          <a:endParaRPr lang="en-US"/>
        </a:p>
      </dgm:t>
    </dgm:pt>
    <dgm:pt modelId="{48D4D477-3F42-4035-A05D-67687C466F73}">
      <dgm:prSet/>
      <dgm:spPr/>
      <dgm:t>
        <a:bodyPr/>
        <a:lstStyle/>
        <a:p>
          <a:pPr rtl="0"/>
          <a:r>
            <a:rPr lang="en-GB" b="1">
              <a:latin typeface="Calibri"/>
              <a:cs typeface="Calibri"/>
            </a:rPr>
            <a:t>Timetables and dining cards will be issued by Key Adults</a:t>
          </a:r>
          <a:endParaRPr lang="en-US" b="1">
            <a:latin typeface="Calibri"/>
            <a:cs typeface="Calibri"/>
          </a:endParaRPr>
        </a:p>
      </dgm:t>
    </dgm:pt>
    <dgm:pt modelId="{CDB9FECE-DE3D-4C15-9601-534E6CB62C11}" type="parTrans" cxnId="{E08FA91A-8441-441B-AF5C-A98F14A1A7DF}">
      <dgm:prSet/>
      <dgm:spPr/>
      <dgm:t>
        <a:bodyPr/>
        <a:lstStyle/>
        <a:p>
          <a:endParaRPr lang="en-US"/>
        </a:p>
      </dgm:t>
    </dgm:pt>
    <dgm:pt modelId="{84837297-AF1E-45F1-BEFE-E5F40664210F}" type="sibTrans" cxnId="{E08FA91A-8441-441B-AF5C-A98F14A1A7DF}">
      <dgm:prSet/>
      <dgm:spPr/>
      <dgm:t>
        <a:bodyPr/>
        <a:lstStyle/>
        <a:p>
          <a:endParaRPr lang="en-US"/>
        </a:p>
      </dgm:t>
    </dgm:pt>
    <dgm:pt modelId="{6323E367-871B-4467-8175-BD5BD12C55C1}">
      <dgm:prSet phldr="0"/>
      <dgm:spPr/>
      <dgm:t>
        <a:bodyPr/>
        <a:lstStyle/>
        <a:p>
          <a:pPr rtl="0"/>
          <a:r>
            <a:rPr lang="en-GB" b="1">
              <a:latin typeface="Calibri"/>
              <a:cs typeface="Calibri"/>
            </a:rPr>
            <a:t>Welcome Mass early September</a:t>
          </a:r>
        </a:p>
      </dgm:t>
    </dgm:pt>
    <dgm:pt modelId="{C195A6AC-EBD3-4A40-9E72-02318386591D}" type="parTrans" cxnId="{AA47BFE0-0952-4753-B050-09960974E2F2}">
      <dgm:prSet/>
      <dgm:spPr/>
      <dgm:t>
        <a:bodyPr/>
        <a:lstStyle/>
        <a:p>
          <a:endParaRPr lang="en-GB"/>
        </a:p>
      </dgm:t>
    </dgm:pt>
    <dgm:pt modelId="{201E4EE1-0419-4902-98DB-F6F13E982A14}" type="sibTrans" cxnId="{AA47BFE0-0952-4753-B050-09960974E2F2}">
      <dgm:prSet/>
      <dgm:spPr/>
      <dgm:t>
        <a:bodyPr/>
        <a:lstStyle/>
        <a:p>
          <a:endParaRPr lang="en-GB"/>
        </a:p>
      </dgm:t>
    </dgm:pt>
    <dgm:pt modelId="{BDF8A170-C20A-4BEB-AEA6-4F921E60EFED}">
      <dgm:prSet phldr="0"/>
      <dgm:spPr/>
      <dgm:t>
        <a:bodyPr/>
        <a:lstStyle/>
        <a:p>
          <a:pPr rtl="0"/>
          <a:r>
            <a:rPr lang="en-GB" b="1">
              <a:latin typeface="Calibri"/>
              <a:cs typeface="Calibri"/>
            </a:rPr>
            <a:t>New S1 classes will be escorted to their Tutor Class by Key Adults</a:t>
          </a:r>
          <a:endParaRPr lang="en-GB"/>
        </a:p>
      </dgm:t>
    </dgm:pt>
    <dgm:pt modelId="{A0D1FC8D-8DB7-4D83-A5CD-A9F2E92172C9}" type="parTrans" cxnId="{A3B60063-25B0-4B01-9772-962685365F2D}">
      <dgm:prSet/>
      <dgm:spPr/>
      <dgm:t>
        <a:bodyPr/>
        <a:lstStyle/>
        <a:p>
          <a:endParaRPr lang="en-GB"/>
        </a:p>
      </dgm:t>
    </dgm:pt>
    <dgm:pt modelId="{EA943E81-0B3D-41A7-8060-00C8A3C214F6}" type="sibTrans" cxnId="{A3B60063-25B0-4B01-9772-962685365F2D}">
      <dgm:prSet/>
      <dgm:spPr/>
      <dgm:t>
        <a:bodyPr/>
        <a:lstStyle/>
        <a:p>
          <a:endParaRPr lang="en-GB"/>
        </a:p>
      </dgm:t>
    </dgm:pt>
    <dgm:pt modelId="{D68949F7-3E56-41FF-A4B4-4C54F29BB015}">
      <dgm:prSet phldr="0"/>
      <dgm:spPr/>
      <dgm:t>
        <a:bodyPr/>
        <a:lstStyle/>
        <a:p>
          <a:pPr rtl="0"/>
          <a:r>
            <a:rPr lang="en-GB" b="1">
              <a:latin typeface="Calibri"/>
              <a:cs typeface="Calibri"/>
            </a:rPr>
            <a:t>Pupils remain with Key Adult all morning</a:t>
          </a:r>
        </a:p>
      </dgm:t>
    </dgm:pt>
    <dgm:pt modelId="{AFD522A6-0810-48F2-B7FE-83AB55ACE716}" type="parTrans" cxnId="{E9F75F0F-769F-495E-98FD-5B7F59816C59}">
      <dgm:prSet/>
      <dgm:spPr/>
      <dgm:t>
        <a:bodyPr/>
        <a:lstStyle/>
        <a:p>
          <a:endParaRPr lang="en-GB"/>
        </a:p>
      </dgm:t>
    </dgm:pt>
    <dgm:pt modelId="{FAEC4F76-704C-4229-8021-DAFEFE55452E}" type="sibTrans" cxnId="{E9F75F0F-769F-495E-98FD-5B7F59816C59}">
      <dgm:prSet/>
      <dgm:spPr/>
      <dgm:t>
        <a:bodyPr/>
        <a:lstStyle/>
        <a:p>
          <a:endParaRPr lang="en-GB"/>
        </a:p>
      </dgm:t>
    </dgm:pt>
    <dgm:pt modelId="{FCB4EF7F-7DA4-4112-A358-AB2CFDF6B4DC}">
      <dgm:prSet phldr="0"/>
      <dgm:spPr/>
      <dgm:t>
        <a:bodyPr/>
        <a:lstStyle/>
        <a:p>
          <a:pPr rtl="0"/>
          <a:r>
            <a:rPr lang="en-GB" b="1">
              <a:latin typeface="Calibri"/>
              <a:cs typeface="Calibri"/>
            </a:rPr>
            <a:t>Normal Second day guided around school by S6 students</a:t>
          </a:r>
        </a:p>
      </dgm:t>
    </dgm:pt>
    <dgm:pt modelId="{592CC5EB-5D1B-49E7-A619-2F6BE2452C65}" type="parTrans" cxnId="{A98666D9-A0F1-496C-BDE1-1EC83D6DF8D1}">
      <dgm:prSet/>
      <dgm:spPr/>
      <dgm:t>
        <a:bodyPr/>
        <a:lstStyle/>
        <a:p>
          <a:endParaRPr lang="en-GB"/>
        </a:p>
      </dgm:t>
    </dgm:pt>
    <dgm:pt modelId="{2726D602-1595-4186-812C-CBF2C1DE87D2}" type="sibTrans" cxnId="{A98666D9-A0F1-496C-BDE1-1EC83D6DF8D1}">
      <dgm:prSet/>
      <dgm:spPr/>
      <dgm:t>
        <a:bodyPr/>
        <a:lstStyle/>
        <a:p>
          <a:endParaRPr lang="en-GB"/>
        </a:p>
      </dgm:t>
    </dgm:pt>
    <dgm:pt modelId="{196FB369-6126-41E2-B92E-E44BE271512C}" type="pres">
      <dgm:prSet presAssocID="{256FA591-6B9F-44A5-83E7-267E47222A8B}" presName="vert0" presStyleCnt="0">
        <dgm:presLayoutVars>
          <dgm:dir/>
          <dgm:animOne val="branch"/>
          <dgm:animLvl val="lvl"/>
        </dgm:presLayoutVars>
      </dgm:prSet>
      <dgm:spPr/>
    </dgm:pt>
    <dgm:pt modelId="{6F9B51E8-A303-4DBB-9BEF-BB18EFD16613}" type="pres">
      <dgm:prSet presAssocID="{2B2B7988-8859-494F-8D9B-8A683CCB5BE0}" presName="thickLine" presStyleLbl="alignNode1" presStyleIdx="0" presStyleCnt="8"/>
      <dgm:spPr/>
    </dgm:pt>
    <dgm:pt modelId="{3938518A-0722-49AF-B6E5-BBB866BE0493}" type="pres">
      <dgm:prSet presAssocID="{2B2B7988-8859-494F-8D9B-8A683CCB5BE0}" presName="horz1" presStyleCnt="0"/>
      <dgm:spPr/>
    </dgm:pt>
    <dgm:pt modelId="{22B6138F-5961-4182-8571-20A79A6E2AAC}" type="pres">
      <dgm:prSet presAssocID="{2B2B7988-8859-494F-8D9B-8A683CCB5BE0}" presName="tx1" presStyleLbl="revTx" presStyleIdx="0" presStyleCnt="8"/>
      <dgm:spPr/>
    </dgm:pt>
    <dgm:pt modelId="{BD02A521-737A-4F6D-905A-1890CB95C9CC}" type="pres">
      <dgm:prSet presAssocID="{2B2B7988-8859-494F-8D9B-8A683CCB5BE0}" presName="vert1" presStyleCnt="0"/>
      <dgm:spPr/>
    </dgm:pt>
    <dgm:pt modelId="{38B2ADE6-0784-4B4B-8B84-CB382FA6C231}" type="pres">
      <dgm:prSet presAssocID="{331C21D4-B6FE-4214-B571-CD4F42EAC007}" presName="thickLine" presStyleLbl="alignNode1" presStyleIdx="1" presStyleCnt="8"/>
      <dgm:spPr/>
    </dgm:pt>
    <dgm:pt modelId="{B90ADDA6-0852-47C5-8142-B6D09B4AA368}" type="pres">
      <dgm:prSet presAssocID="{331C21D4-B6FE-4214-B571-CD4F42EAC007}" presName="horz1" presStyleCnt="0"/>
      <dgm:spPr/>
    </dgm:pt>
    <dgm:pt modelId="{F0322F93-1AB0-4476-96F8-DF0F1A8C4A2B}" type="pres">
      <dgm:prSet presAssocID="{331C21D4-B6FE-4214-B571-CD4F42EAC007}" presName="tx1" presStyleLbl="revTx" presStyleIdx="1" presStyleCnt="8"/>
      <dgm:spPr/>
    </dgm:pt>
    <dgm:pt modelId="{D2FCBDDA-55A9-4F8A-865C-619D4C6D8E63}" type="pres">
      <dgm:prSet presAssocID="{331C21D4-B6FE-4214-B571-CD4F42EAC007}" presName="vert1" presStyleCnt="0"/>
      <dgm:spPr/>
    </dgm:pt>
    <dgm:pt modelId="{2120938F-32FF-4052-92B2-8425DD6B2CCC}" type="pres">
      <dgm:prSet presAssocID="{D3F0B91E-57DF-4CE6-BC58-3D7903914A3E}" presName="thickLine" presStyleLbl="alignNode1" presStyleIdx="2" presStyleCnt="8"/>
      <dgm:spPr/>
    </dgm:pt>
    <dgm:pt modelId="{3B6E0B67-9DEC-4E99-A75D-38CF454A56E2}" type="pres">
      <dgm:prSet presAssocID="{D3F0B91E-57DF-4CE6-BC58-3D7903914A3E}" presName="horz1" presStyleCnt="0"/>
      <dgm:spPr/>
    </dgm:pt>
    <dgm:pt modelId="{A4C5E592-3C6A-4582-954A-B81366916462}" type="pres">
      <dgm:prSet presAssocID="{D3F0B91E-57DF-4CE6-BC58-3D7903914A3E}" presName="tx1" presStyleLbl="revTx" presStyleIdx="2" presStyleCnt="8"/>
      <dgm:spPr/>
    </dgm:pt>
    <dgm:pt modelId="{DBA80185-4A60-40BA-B34C-9119BA45F1B2}" type="pres">
      <dgm:prSet presAssocID="{D3F0B91E-57DF-4CE6-BC58-3D7903914A3E}" presName="vert1" presStyleCnt="0"/>
      <dgm:spPr/>
    </dgm:pt>
    <dgm:pt modelId="{9F63DDA9-FCCB-4059-9B79-73AF4B7ACECA}" type="pres">
      <dgm:prSet presAssocID="{BDF8A170-C20A-4BEB-AEA6-4F921E60EFED}" presName="thickLine" presStyleLbl="alignNode1" presStyleIdx="3" presStyleCnt="8"/>
      <dgm:spPr/>
    </dgm:pt>
    <dgm:pt modelId="{50315C32-7792-4028-9335-704126FD627D}" type="pres">
      <dgm:prSet presAssocID="{BDF8A170-C20A-4BEB-AEA6-4F921E60EFED}" presName="horz1" presStyleCnt="0"/>
      <dgm:spPr/>
    </dgm:pt>
    <dgm:pt modelId="{8C1B0F1A-A44C-4897-A11A-2239A0B20151}" type="pres">
      <dgm:prSet presAssocID="{BDF8A170-C20A-4BEB-AEA6-4F921E60EFED}" presName="tx1" presStyleLbl="revTx" presStyleIdx="3" presStyleCnt="8"/>
      <dgm:spPr/>
    </dgm:pt>
    <dgm:pt modelId="{D88958B6-8222-478A-A8A6-81FC8F36D575}" type="pres">
      <dgm:prSet presAssocID="{BDF8A170-C20A-4BEB-AEA6-4F921E60EFED}" presName="vert1" presStyleCnt="0"/>
      <dgm:spPr/>
    </dgm:pt>
    <dgm:pt modelId="{BF8948A3-DFF1-488F-A797-9767B0BBC876}" type="pres">
      <dgm:prSet presAssocID="{48D4D477-3F42-4035-A05D-67687C466F73}" presName="thickLine" presStyleLbl="alignNode1" presStyleIdx="4" presStyleCnt="8"/>
      <dgm:spPr/>
    </dgm:pt>
    <dgm:pt modelId="{5F17EA52-A69D-4BE6-8372-7E4E281E593A}" type="pres">
      <dgm:prSet presAssocID="{48D4D477-3F42-4035-A05D-67687C466F73}" presName="horz1" presStyleCnt="0"/>
      <dgm:spPr/>
    </dgm:pt>
    <dgm:pt modelId="{A1BAA398-E61F-442E-9E90-0EBE5A56D5CE}" type="pres">
      <dgm:prSet presAssocID="{48D4D477-3F42-4035-A05D-67687C466F73}" presName="tx1" presStyleLbl="revTx" presStyleIdx="4" presStyleCnt="8"/>
      <dgm:spPr/>
    </dgm:pt>
    <dgm:pt modelId="{E78E50C9-CE14-42F1-A0E9-B4D6FD75155E}" type="pres">
      <dgm:prSet presAssocID="{48D4D477-3F42-4035-A05D-67687C466F73}" presName="vert1" presStyleCnt="0"/>
      <dgm:spPr/>
    </dgm:pt>
    <dgm:pt modelId="{8D020A1E-4017-4D93-AFA4-E48D554BB4BB}" type="pres">
      <dgm:prSet presAssocID="{D68949F7-3E56-41FF-A4B4-4C54F29BB015}" presName="thickLine" presStyleLbl="alignNode1" presStyleIdx="5" presStyleCnt="8"/>
      <dgm:spPr/>
    </dgm:pt>
    <dgm:pt modelId="{4ABF3FC1-2873-4A69-A603-C39547425BF2}" type="pres">
      <dgm:prSet presAssocID="{D68949F7-3E56-41FF-A4B4-4C54F29BB015}" presName="horz1" presStyleCnt="0"/>
      <dgm:spPr/>
    </dgm:pt>
    <dgm:pt modelId="{96A38726-D573-42A3-B450-22DDCA86A3D2}" type="pres">
      <dgm:prSet presAssocID="{D68949F7-3E56-41FF-A4B4-4C54F29BB015}" presName="tx1" presStyleLbl="revTx" presStyleIdx="5" presStyleCnt="8"/>
      <dgm:spPr/>
    </dgm:pt>
    <dgm:pt modelId="{4D103271-5590-42B3-8793-C2EA85A38929}" type="pres">
      <dgm:prSet presAssocID="{D68949F7-3E56-41FF-A4B4-4C54F29BB015}" presName="vert1" presStyleCnt="0"/>
      <dgm:spPr/>
    </dgm:pt>
    <dgm:pt modelId="{CFF85AF1-84F2-48B2-BEB7-5024E6D9DC5F}" type="pres">
      <dgm:prSet presAssocID="{FCB4EF7F-7DA4-4112-A358-AB2CFDF6B4DC}" presName="thickLine" presStyleLbl="alignNode1" presStyleIdx="6" presStyleCnt="8"/>
      <dgm:spPr/>
    </dgm:pt>
    <dgm:pt modelId="{7653BB02-DD4F-46A7-A706-53EDEA197B9D}" type="pres">
      <dgm:prSet presAssocID="{FCB4EF7F-7DA4-4112-A358-AB2CFDF6B4DC}" presName="horz1" presStyleCnt="0"/>
      <dgm:spPr/>
    </dgm:pt>
    <dgm:pt modelId="{99273B6E-EC2F-4659-B785-5490AF0F79C2}" type="pres">
      <dgm:prSet presAssocID="{FCB4EF7F-7DA4-4112-A358-AB2CFDF6B4DC}" presName="tx1" presStyleLbl="revTx" presStyleIdx="6" presStyleCnt="8"/>
      <dgm:spPr/>
    </dgm:pt>
    <dgm:pt modelId="{620B3B8D-0C01-4CA0-88ED-9CA8BB524340}" type="pres">
      <dgm:prSet presAssocID="{FCB4EF7F-7DA4-4112-A358-AB2CFDF6B4DC}" presName="vert1" presStyleCnt="0"/>
      <dgm:spPr/>
    </dgm:pt>
    <dgm:pt modelId="{88F96C5C-7519-455F-8B6F-2BCCF8E83592}" type="pres">
      <dgm:prSet presAssocID="{6323E367-871B-4467-8175-BD5BD12C55C1}" presName="thickLine" presStyleLbl="alignNode1" presStyleIdx="7" presStyleCnt="8"/>
      <dgm:spPr/>
    </dgm:pt>
    <dgm:pt modelId="{FE637842-195E-42E7-ACB6-82DDA11A44C2}" type="pres">
      <dgm:prSet presAssocID="{6323E367-871B-4467-8175-BD5BD12C55C1}" presName="horz1" presStyleCnt="0"/>
      <dgm:spPr/>
    </dgm:pt>
    <dgm:pt modelId="{67AAA87C-B0E8-4F33-BF33-BAED566A3D8A}" type="pres">
      <dgm:prSet presAssocID="{6323E367-871B-4467-8175-BD5BD12C55C1}" presName="tx1" presStyleLbl="revTx" presStyleIdx="7" presStyleCnt="8"/>
      <dgm:spPr/>
    </dgm:pt>
    <dgm:pt modelId="{455D18A7-E8A0-49D6-82B7-309F0094ED52}" type="pres">
      <dgm:prSet presAssocID="{6323E367-871B-4467-8175-BD5BD12C55C1}" presName="vert1" presStyleCnt="0"/>
      <dgm:spPr/>
    </dgm:pt>
  </dgm:ptLst>
  <dgm:cxnLst>
    <dgm:cxn modelId="{160AAD00-DE4A-4BD8-827F-E9D8A0FFB958}" type="presOf" srcId="{FCB4EF7F-7DA4-4112-A358-AB2CFDF6B4DC}" destId="{99273B6E-EC2F-4659-B785-5490AF0F79C2}" srcOrd="0" destOrd="0" presId="urn:microsoft.com/office/officeart/2008/layout/LinedList"/>
    <dgm:cxn modelId="{E9F75F0F-769F-495E-98FD-5B7F59816C59}" srcId="{256FA591-6B9F-44A5-83E7-267E47222A8B}" destId="{D68949F7-3E56-41FF-A4B4-4C54F29BB015}" srcOrd="5" destOrd="0" parTransId="{AFD522A6-0810-48F2-B7FE-83AB55ACE716}" sibTransId="{FAEC4F76-704C-4229-8021-DAFEFE55452E}"/>
    <dgm:cxn modelId="{8A8DC616-7DD1-446D-B8F0-FE43B4CBBCE1}" type="presOf" srcId="{48D4D477-3F42-4035-A05D-67687C466F73}" destId="{A1BAA398-E61F-442E-9E90-0EBE5A56D5CE}" srcOrd="0" destOrd="0" presId="urn:microsoft.com/office/officeart/2008/layout/LinedList"/>
    <dgm:cxn modelId="{E08FA91A-8441-441B-AF5C-A98F14A1A7DF}" srcId="{256FA591-6B9F-44A5-83E7-267E47222A8B}" destId="{48D4D477-3F42-4035-A05D-67687C466F73}" srcOrd="4" destOrd="0" parTransId="{CDB9FECE-DE3D-4C15-9601-534E6CB62C11}" sibTransId="{84837297-AF1E-45F1-BEFE-E5F40664210F}"/>
    <dgm:cxn modelId="{EC428B26-BF16-4231-9D27-029DBCD182A4}" type="presOf" srcId="{331C21D4-B6FE-4214-B571-CD4F42EAC007}" destId="{F0322F93-1AB0-4476-96F8-DF0F1A8C4A2B}" srcOrd="0" destOrd="0" presId="urn:microsoft.com/office/officeart/2008/layout/LinedList"/>
    <dgm:cxn modelId="{771AC05E-6EE0-4DFD-A8DD-C5C6E84A69A7}" type="presOf" srcId="{D68949F7-3E56-41FF-A4B4-4C54F29BB015}" destId="{96A38726-D573-42A3-B450-22DDCA86A3D2}" srcOrd="0" destOrd="0" presId="urn:microsoft.com/office/officeart/2008/layout/LinedList"/>
    <dgm:cxn modelId="{0D05C060-3EDA-485B-9C29-21A99F31EA7C}" type="presOf" srcId="{6323E367-871B-4467-8175-BD5BD12C55C1}" destId="{67AAA87C-B0E8-4F33-BF33-BAED566A3D8A}" srcOrd="0" destOrd="0" presId="urn:microsoft.com/office/officeart/2008/layout/LinedList"/>
    <dgm:cxn modelId="{A3B60063-25B0-4B01-9772-962685365F2D}" srcId="{256FA591-6B9F-44A5-83E7-267E47222A8B}" destId="{BDF8A170-C20A-4BEB-AEA6-4F921E60EFED}" srcOrd="3" destOrd="0" parTransId="{A0D1FC8D-8DB7-4D83-A5CD-A9F2E92172C9}" sibTransId="{EA943E81-0B3D-41A7-8060-00C8A3C214F6}"/>
    <dgm:cxn modelId="{60758D93-7EB9-4B95-8DFD-768A1F1C95CC}" type="presOf" srcId="{D3F0B91E-57DF-4CE6-BC58-3D7903914A3E}" destId="{A4C5E592-3C6A-4582-954A-B81366916462}" srcOrd="0" destOrd="0" presId="urn:microsoft.com/office/officeart/2008/layout/LinedList"/>
    <dgm:cxn modelId="{6E31FD99-64B9-4461-B77D-2FB90EBD918C}" type="presOf" srcId="{256FA591-6B9F-44A5-83E7-267E47222A8B}" destId="{196FB369-6126-41E2-B92E-E44BE271512C}" srcOrd="0" destOrd="0" presId="urn:microsoft.com/office/officeart/2008/layout/LinedList"/>
    <dgm:cxn modelId="{4D4A3DA0-CD2C-438E-97C7-32630BC608B4}" srcId="{256FA591-6B9F-44A5-83E7-267E47222A8B}" destId="{D3F0B91E-57DF-4CE6-BC58-3D7903914A3E}" srcOrd="2" destOrd="0" parTransId="{D7C2FCE2-FB51-4F18-83E7-BD8D2204C6B8}" sibTransId="{7942DC70-B9DB-4037-A260-7A2C5207D10E}"/>
    <dgm:cxn modelId="{1545FBA0-AA7A-473E-9579-E4752B8ADD5F}" srcId="{256FA591-6B9F-44A5-83E7-267E47222A8B}" destId="{331C21D4-B6FE-4214-B571-CD4F42EAC007}" srcOrd="1" destOrd="0" parTransId="{A666BD36-1DE5-418C-AEAC-9F12797E886D}" sibTransId="{C06010B8-6CAB-469A-BB0B-BEABBA6E3C60}"/>
    <dgm:cxn modelId="{24E8CCAF-B247-4E3F-BDBB-03CD39335680}" srcId="{256FA591-6B9F-44A5-83E7-267E47222A8B}" destId="{2B2B7988-8859-494F-8D9B-8A683CCB5BE0}" srcOrd="0" destOrd="0" parTransId="{780DF99F-3FFD-4936-9741-9B4FAD0F1639}" sibTransId="{46438031-06C7-446D-B59A-1BC59411DAA4}"/>
    <dgm:cxn modelId="{A98666D9-A0F1-496C-BDE1-1EC83D6DF8D1}" srcId="{256FA591-6B9F-44A5-83E7-267E47222A8B}" destId="{FCB4EF7F-7DA4-4112-A358-AB2CFDF6B4DC}" srcOrd="6" destOrd="0" parTransId="{592CC5EB-5D1B-49E7-A619-2F6BE2452C65}" sibTransId="{2726D602-1595-4186-812C-CBF2C1DE87D2}"/>
    <dgm:cxn modelId="{B27862DA-98D1-47A1-8792-13B760DA8731}" type="presOf" srcId="{BDF8A170-C20A-4BEB-AEA6-4F921E60EFED}" destId="{8C1B0F1A-A44C-4897-A11A-2239A0B20151}" srcOrd="0" destOrd="0" presId="urn:microsoft.com/office/officeart/2008/layout/LinedList"/>
    <dgm:cxn modelId="{AA47BFE0-0952-4753-B050-09960974E2F2}" srcId="{256FA591-6B9F-44A5-83E7-267E47222A8B}" destId="{6323E367-871B-4467-8175-BD5BD12C55C1}" srcOrd="7" destOrd="0" parTransId="{C195A6AC-EBD3-4A40-9E72-02318386591D}" sibTransId="{201E4EE1-0419-4902-98DB-F6F13E982A14}"/>
    <dgm:cxn modelId="{5E0E35FD-BDE9-476D-BC9B-C7BF49EBCCAF}" type="presOf" srcId="{2B2B7988-8859-494F-8D9B-8A683CCB5BE0}" destId="{22B6138F-5961-4182-8571-20A79A6E2AAC}" srcOrd="0" destOrd="0" presId="urn:microsoft.com/office/officeart/2008/layout/LinedList"/>
    <dgm:cxn modelId="{8C83A066-B248-46E1-ADB0-0506E4ABA140}" type="presParOf" srcId="{196FB369-6126-41E2-B92E-E44BE271512C}" destId="{6F9B51E8-A303-4DBB-9BEF-BB18EFD16613}" srcOrd="0" destOrd="0" presId="urn:microsoft.com/office/officeart/2008/layout/LinedList"/>
    <dgm:cxn modelId="{ABA8DF95-07F9-4C3D-B583-B696C0FF7BC9}" type="presParOf" srcId="{196FB369-6126-41E2-B92E-E44BE271512C}" destId="{3938518A-0722-49AF-B6E5-BBB866BE0493}" srcOrd="1" destOrd="0" presId="urn:microsoft.com/office/officeart/2008/layout/LinedList"/>
    <dgm:cxn modelId="{72CFA964-142C-4637-BC01-C95D36554112}" type="presParOf" srcId="{3938518A-0722-49AF-B6E5-BBB866BE0493}" destId="{22B6138F-5961-4182-8571-20A79A6E2AAC}" srcOrd="0" destOrd="0" presId="urn:microsoft.com/office/officeart/2008/layout/LinedList"/>
    <dgm:cxn modelId="{9AC8207F-6E9B-4910-A96F-E5903FF6B03D}" type="presParOf" srcId="{3938518A-0722-49AF-B6E5-BBB866BE0493}" destId="{BD02A521-737A-4F6D-905A-1890CB95C9CC}" srcOrd="1" destOrd="0" presId="urn:microsoft.com/office/officeart/2008/layout/LinedList"/>
    <dgm:cxn modelId="{0B25F5B3-0A38-40C4-AB25-C511C4DFD322}" type="presParOf" srcId="{196FB369-6126-41E2-B92E-E44BE271512C}" destId="{38B2ADE6-0784-4B4B-8B84-CB382FA6C231}" srcOrd="2" destOrd="0" presId="urn:microsoft.com/office/officeart/2008/layout/LinedList"/>
    <dgm:cxn modelId="{80325E40-052F-4BBA-9BF4-9B2FB0016FD8}" type="presParOf" srcId="{196FB369-6126-41E2-B92E-E44BE271512C}" destId="{B90ADDA6-0852-47C5-8142-B6D09B4AA368}" srcOrd="3" destOrd="0" presId="urn:microsoft.com/office/officeart/2008/layout/LinedList"/>
    <dgm:cxn modelId="{70AF6CC3-DB0C-4CF6-AD0F-453112145B8A}" type="presParOf" srcId="{B90ADDA6-0852-47C5-8142-B6D09B4AA368}" destId="{F0322F93-1AB0-4476-96F8-DF0F1A8C4A2B}" srcOrd="0" destOrd="0" presId="urn:microsoft.com/office/officeart/2008/layout/LinedList"/>
    <dgm:cxn modelId="{D3648D66-32E5-478B-BA9C-3720F73002C2}" type="presParOf" srcId="{B90ADDA6-0852-47C5-8142-B6D09B4AA368}" destId="{D2FCBDDA-55A9-4F8A-865C-619D4C6D8E63}" srcOrd="1" destOrd="0" presId="urn:microsoft.com/office/officeart/2008/layout/LinedList"/>
    <dgm:cxn modelId="{8CE0E8E7-8AA8-4ADC-A086-431770DCD9CF}" type="presParOf" srcId="{196FB369-6126-41E2-B92E-E44BE271512C}" destId="{2120938F-32FF-4052-92B2-8425DD6B2CCC}" srcOrd="4" destOrd="0" presId="urn:microsoft.com/office/officeart/2008/layout/LinedList"/>
    <dgm:cxn modelId="{B7289C0F-7645-42A0-BEF7-A93AD2F39E97}" type="presParOf" srcId="{196FB369-6126-41E2-B92E-E44BE271512C}" destId="{3B6E0B67-9DEC-4E99-A75D-38CF454A56E2}" srcOrd="5" destOrd="0" presId="urn:microsoft.com/office/officeart/2008/layout/LinedList"/>
    <dgm:cxn modelId="{D25D25CB-5892-4F43-B011-8AF5875DD262}" type="presParOf" srcId="{3B6E0B67-9DEC-4E99-A75D-38CF454A56E2}" destId="{A4C5E592-3C6A-4582-954A-B81366916462}" srcOrd="0" destOrd="0" presId="urn:microsoft.com/office/officeart/2008/layout/LinedList"/>
    <dgm:cxn modelId="{E3D6ABA2-E9DE-4AB4-8F70-5C0BBED18860}" type="presParOf" srcId="{3B6E0B67-9DEC-4E99-A75D-38CF454A56E2}" destId="{DBA80185-4A60-40BA-B34C-9119BA45F1B2}" srcOrd="1" destOrd="0" presId="urn:microsoft.com/office/officeart/2008/layout/LinedList"/>
    <dgm:cxn modelId="{CDE9E214-FF3A-4E2E-B698-5802873CA4EB}" type="presParOf" srcId="{196FB369-6126-41E2-B92E-E44BE271512C}" destId="{9F63DDA9-FCCB-4059-9B79-73AF4B7ACECA}" srcOrd="6" destOrd="0" presId="urn:microsoft.com/office/officeart/2008/layout/LinedList"/>
    <dgm:cxn modelId="{5016624C-39C2-4186-A3FE-889C9DA1D8AD}" type="presParOf" srcId="{196FB369-6126-41E2-B92E-E44BE271512C}" destId="{50315C32-7792-4028-9335-704126FD627D}" srcOrd="7" destOrd="0" presId="urn:microsoft.com/office/officeart/2008/layout/LinedList"/>
    <dgm:cxn modelId="{F024E78B-06B4-4133-A8E2-DAD9746DB110}" type="presParOf" srcId="{50315C32-7792-4028-9335-704126FD627D}" destId="{8C1B0F1A-A44C-4897-A11A-2239A0B20151}" srcOrd="0" destOrd="0" presId="urn:microsoft.com/office/officeart/2008/layout/LinedList"/>
    <dgm:cxn modelId="{099563DB-AC8A-4C8E-8D4A-E452B5A38AB8}" type="presParOf" srcId="{50315C32-7792-4028-9335-704126FD627D}" destId="{D88958B6-8222-478A-A8A6-81FC8F36D575}" srcOrd="1" destOrd="0" presId="urn:microsoft.com/office/officeart/2008/layout/LinedList"/>
    <dgm:cxn modelId="{E0F55793-6184-47C2-BD80-48731A8B6BFE}" type="presParOf" srcId="{196FB369-6126-41E2-B92E-E44BE271512C}" destId="{BF8948A3-DFF1-488F-A797-9767B0BBC876}" srcOrd="8" destOrd="0" presId="urn:microsoft.com/office/officeart/2008/layout/LinedList"/>
    <dgm:cxn modelId="{3BDBA276-6A27-4894-91D1-0F620B348750}" type="presParOf" srcId="{196FB369-6126-41E2-B92E-E44BE271512C}" destId="{5F17EA52-A69D-4BE6-8372-7E4E281E593A}" srcOrd="9" destOrd="0" presId="urn:microsoft.com/office/officeart/2008/layout/LinedList"/>
    <dgm:cxn modelId="{A6B47E5D-AE7A-4D02-A0A9-D92E4216ECFD}" type="presParOf" srcId="{5F17EA52-A69D-4BE6-8372-7E4E281E593A}" destId="{A1BAA398-E61F-442E-9E90-0EBE5A56D5CE}" srcOrd="0" destOrd="0" presId="urn:microsoft.com/office/officeart/2008/layout/LinedList"/>
    <dgm:cxn modelId="{79C6581F-6C7B-47E2-A5A4-EC81E857D397}" type="presParOf" srcId="{5F17EA52-A69D-4BE6-8372-7E4E281E593A}" destId="{E78E50C9-CE14-42F1-A0E9-B4D6FD75155E}" srcOrd="1" destOrd="0" presId="urn:microsoft.com/office/officeart/2008/layout/LinedList"/>
    <dgm:cxn modelId="{0D8D6BAD-68C0-4C5A-90D2-405F29F5E93D}" type="presParOf" srcId="{196FB369-6126-41E2-B92E-E44BE271512C}" destId="{8D020A1E-4017-4D93-AFA4-E48D554BB4BB}" srcOrd="10" destOrd="0" presId="urn:microsoft.com/office/officeart/2008/layout/LinedList"/>
    <dgm:cxn modelId="{5D27AD23-65A7-4D0D-B78E-A53FB6B951A7}" type="presParOf" srcId="{196FB369-6126-41E2-B92E-E44BE271512C}" destId="{4ABF3FC1-2873-4A69-A603-C39547425BF2}" srcOrd="11" destOrd="0" presId="urn:microsoft.com/office/officeart/2008/layout/LinedList"/>
    <dgm:cxn modelId="{65BEAF94-AFE1-4134-A1DE-E122CCECAC53}" type="presParOf" srcId="{4ABF3FC1-2873-4A69-A603-C39547425BF2}" destId="{96A38726-D573-42A3-B450-22DDCA86A3D2}" srcOrd="0" destOrd="0" presId="urn:microsoft.com/office/officeart/2008/layout/LinedList"/>
    <dgm:cxn modelId="{B7EB1C3E-2C73-4D62-A5A0-E93F92E9F991}" type="presParOf" srcId="{4ABF3FC1-2873-4A69-A603-C39547425BF2}" destId="{4D103271-5590-42B3-8793-C2EA85A38929}" srcOrd="1" destOrd="0" presId="urn:microsoft.com/office/officeart/2008/layout/LinedList"/>
    <dgm:cxn modelId="{84C500BD-1E42-4B0A-BA98-7E9F3F40023D}" type="presParOf" srcId="{196FB369-6126-41E2-B92E-E44BE271512C}" destId="{CFF85AF1-84F2-48B2-BEB7-5024E6D9DC5F}" srcOrd="12" destOrd="0" presId="urn:microsoft.com/office/officeart/2008/layout/LinedList"/>
    <dgm:cxn modelId="{1503C646-A490-4D9D-9FE0-6F4A11CC97CD}" type="presParOf" srcId="{196FB369-6126-41E2-B92E-E44BE271512C}" destId="{7653BB02-DD4F-46A7-A706-53EDEA197B9D}" srcOrd="13" destOrd="0" presId="urn:microsoft.com/office/officeart/2008/layout/LinedList"/>
    <dgm:cxn modelId="{1A3E7AEA-6861-465C-9366-9D30F822FE5A}" type="presParOf" srcId="{7653BB02-DD4F-46A7-A706-53EDEA197B9D}" destId="{99273B6E-EC2F-4659-B785-5490AF0F79C2}" srcOrd="0" destOrd="0" presId="urn:microsoft.com/office/officeart/2008/layout/LinedList"/>
    <dgm:cxn modelId="{867EEDD4-A8C0-49E1-917E-610F892D82D0}" type="presParOf" srcId="{7653BB02-DD4F-46A7-A706-53EDEA197B9D}" destId="{620B3B8D-0C01-4CA0-88ED-9CA8BB524340}" srcOrd="1" destOrd="0" presId="urn:microsoft.com/office/officeart/2008/layout/LinedList"/>
    <dgm:cxn modelId="{AA9E1A08-C3BE-42BD-83F9-32E7B06897ED}" type="presParOf" srcId="{196FB369-6126-41E2-B92E-E44BE271512C}" destId="{88F96C5C-7519-455F-8B6F-2BCCF8E83592}" srcOrd="14" destOrd="0" presId="urn:microsoft.com/office/officeart/2008/layout/LinedList"/>
    <dgm:cxn modelId="{EED8171C-1B10-444A-BDE0-4751CC21317B}" type="presParOf" srcId="{196FB369-6126-41E2-B92E-E44BE271512C}" destId="{FE637842-195E-42E7-ACB6-82DDA11A44C2}" srcOrd="15" destOrd="0" presId="urn:microsoft.com/office/officeart/2008/layout/LinedList"/>
    <dgm:cxn modelId="{4CBEA7BE-48DA-4E47-917A-8AC2DA28BBED}" type="presParOf" srcId="{FE637842-195E-42E7-ACB6-82DDA11A44C2}" destId="{67AAA87C-B0E8-4F33-BF33-BAED566A3D8A}" srcOrd="0" destOrd="0" presId="urn:microsoft.com/office/officeart/2008/layout/LinedList"/>
    <dgm:cxn modelId="{C73E3272-8BFF-4A0D-B51D-DD86B770F640}" type="presParOf" srcId="{FE637842-195E-42E7-ACB6-82DDA11A44C2}" destId="{455D18A7-E8A0-49D6-82B7-309F0094ED5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019DD-1623-413B-A1FF-5A5D629EC645}">
      <dsp:nvSpPr>
        <dsp:cNvPr id="0" name=""/>
        <dsp:cNvSpPr/>
      </dsp:nvSpPr>
      <dsp:spPr>
        <a:xfrm>
          <a:off x="1508760" y="1885"/>
          <a:ext cx="6035040" cy="546053"/>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097" tIns="138698" rIns="117097" bIns="138698" numCol="1" spcCol="1270" anchor="ctr" anchorCtr="0">
          <a:noAutofit/>
        </a:bodyPr>
        <a:lstStyle/>
        <a:p>
          <a:pPr marL="0" lvl="0" indent="0" algn="l" defTabSz="844550" rtl="0">
            <a:lnSpc>
              <a:spcPct val="90000"/>
            </a:lnSpc>
            <a:spcBef>
              <a:spcPct val="0"/>
            </a:spcBef>
            <a:spcAft>
              <a:spcPct val="35000"/>
            </a:spcAft>
            <a:buNone/>
          </a:pPr>
          <a:r>
            <a:rPr lang="en-US" sz="1900" b="0" kern="1200">
              <a:latin typeface="Calibri"/>
              <a:ea typeface="Calibri"/>
              <a:cs typeface="Calibri"/>
            </a:rPr>
            <a:t>in surveys/consultations and our Parent </a:t>
          </a:r>
          <a:r>
            <a:rPr lang="en-US" sz="1900" b="0" kern="1200">
              <a:latin typeface="Calibri Light" panose="020F0302020204030204"/>
            </a:rPr>
            <a:t>Council</a:t>
          </a:r>
        </a:p>
      </dsp:txBody>
      <dsp:txXfrm>
        <a:off x="1508760" y="1885"/>
        <a:ext cx="6035040" cy="546053"/>
      </dsp:txXfrm>
    </dsp:sp>
    <dsp:sp modelId="{8B1E6A1B-CCF1-4497-A89C-685C6F84BFBA}">
      <dsp:nvSpPr>
        <dsp:cNvPr id="0" name=""/>
        <dsp:cNvSpPr/>
      </dsp:nvSpPr>
      <dsp:spPr>
        <a:xfrm>
          <a:off x="0" y="1885"/>
          <a:ext cx="1508760" cy="546053"/>
        </a:xfrm>
        <a:prstGeom prst="rect">
          <a:avLst/>
        </a:prstGeom>
        <a:solidFill>
          <a:schemeClr val="lt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839" tIns="53938" rIns="79839" bIns="53938"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Calibri"/>
              <a:ea typeface="Calibri"/>
              <a:cs typeface="Calibri"/>
            </a:rPr>
            <a:t>Participate </a:t>
          </a:r>
        </a:p>
      </dsp:txBody>
      <dsp:txXfrm>
        <a:off x="0" y="1885"/>
        <a:ext cx="1508760" cy="546053"/>
      </dsp:txXfrm>
    </dsp:sp>
    <dsp:sp modelId="{B9497D8D-B786-49FE-BDEC-5DD5908F8EB8}">
      <dsp:nvSpPr>
        <dsp:cNvPr id="0" name=""/>
        <dsp:cNvSpPr/>
      </dsp:nvSpPr>
      <dsp:spPr>
        <a:xfrm>
          <a:off x="1508760" y="580702"/>
          <a:ext cx="6035040" cy="546053"/>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097" tIns="138698" rIns="117097" bIns="138698" numCol="1" spcCol="1270" anchor="ctr" anchorCtr="0">
          <a:noAutofit/>
        </a:bodyPr>
        <a:lstStyle/>
        <a:p>
          <a:pPr marL="0" lvl="0" indent="0" algn="l" defTabSz="844550">
            <a:lnSpc>
              <a:spcPct val="90000"/>
            </a:lnSpc>
            <a:spcBef>
              <a:spcPct val="0"/>
            </a:spcBef>
            <a:spcAft>
              <a:spcPct val="35000"/>
            </a:spcAft>
            <a:buNone/>
          </a:pPr>
          <a:r>
            <a:rPr lang="en-US" sz="1900" b="0" kern="1200">
              <a:latin typeface="Calibri Light" panose="020F0302020204030204"/>
            </a:rPr>
            <a:t>school</a:t>
          </a:r>
          <a:r>
            <a:rPr lang="en-US" sz="1900" b="0" kern="1200"/>
            <a:t> events</a:t>
          </a:r>
        </a:p>
      </dsp:txBody>
      <dsp:txXfrm>
        <a:off x="1508760" y="580702"/>
        <a:ext cx="6035040" cy="546053"/>
      </dsp:txXfrm>
    </dsp:sp>
    <dsp:sp modelId="{EB757FBA-80DB-4312-8769-2F045F0E7B02}">
      <dsp:nvSpPr>
        <dsp:cNvPr id="0" name=""/>
        <dsp:cNvSpPr/>
      </dsp:nvSpPr>
      <dsp:spPr>
        <a:xfrm>
          <a:off x="0" y="580702"/>
          <a:ext cx="1508760" cy="546053"/>
        </a:xfrm>
        <a:prstGeom prst="rect">
          <a:avLst/>
        </a:prstGeom>
        <a:solidFill>
          <a:schemeClr val="lt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839" tIns="53938" rIns="79839" bIns="53938" numCol="1" spcCol="1270" anchor="ctr" anchorCtr="0">
          <a:noAutofit/>
        </a:bodyPr>
        <a:lstStyle/>
        <a:p>
          <a:pPr marL="0" lvl="0" indent="0" algn="ctr" defTabSz="1022350">
            <a:lnSpc>
              <a:spcPct val="90000"/>
            </a:lnSpc>
            <a:spcBef>
              <a:spcPct val="0"/>
            </a:spcBef>
            <a:spcAft>
              <a:spcPct val="35000"/>
            </a:spcAft>
            <a:buNone/>
          </a:pPr>
          <a:r>
            <a:rPr lang="en-US" sz="2300" b="1" kern="1200">
              <a:latin typeface="Calibri Light" panose="020F0302020204030204"/>
            </a:rPr>
            <a:t>Attend</a:t>
          </a:r>
          <a:endParaRPr lang="en-GB" sz="2300" b="1" kern="1200"/>
        </a:p>
      </dsp:txBody>
      <dsp:txXfrm>
        <a:off x="0" y="580702"/>
        <a:ext cx="1508760" cy="546053"/>
      </dsp:txXfrm>
    </dsp:sp>
    <dsp:sp modelId="{6FD0BACA-B298-4FBC-9E8C-F51B2C47DED3}">
      <dsp:nvSpPr>
        <dsp:cNvPr id="0" name=""/>
        <dsp:cNvSpPr/>
      </dsp:nvSpPr>
      <dsp:spPr>
        <a:xfrm>
          <a:off x="1508760" y="1159519"/>
          <a:ext cx="6035040" cy="546053"/>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097" tIns="138698" rIns="117097" bIns="138698" numCol="1" spcCol="1270" anchor="ctr" anchorCtr="0">
          <a:noAutofit/>
        </a:bodyPr>
        <a:lstStyle/>
        <a:p>
          <a:pPr marL="0" lvl="0" indent="0" algn="l" defTabSz="844550" rtl="0">
            <a:lnSpc>
              <a:spcPct val="90000"/>
            </a:lnSpc>
            <a:spcBef>
              <a:spcPct val="0"/>
            </a:spcBef>
            <a:spcAft>
              <a:spcPct val="35000"/>
            </a:spcAft>
            <a:buNone/>
          </a:pPr>
          <a:r>
            <a:rPr lang="en-US" sz="1900" b="0" kern="1200">
              <a:latin typeface="Calibri"/>
              <a:ea typeface="Calibri"/>
              <a:cs typeface="Calibri"/>
            </a:rPr>
            <a:t>school </a:t>
          </a:r>
          <a:r>
            <a:rPr lang="en-US" sz="1900" b="0" kern="1200">
              <a:latin typeface="Calibri Light" panose="020F0302020204030204"/>
            </a:rPr>
            <a:t>values</a:t>
          </a:r>
        </a:p>
      </dsp:txBody>
      <dsp:txXfrm>
        <a:off x="1508760" y="1159519"/>
        <a:ext cx="6035040" cy="546053"/>
      </dsp:txXfrm>
    </dsp:sp>
    <dsp:sp modelId="{C0B22D65-FAB5-4ADB-8B4F-EF8D42DB356A}">
      <dsp:nvSpPr>
        <dsp:cNvPr id="0" name=""/>
        <dsp:cNvSpPr/>
      </dsp:nvSpPr>
      <dsp:spPr>
        <a:xfrm>
          <a:off x="0" y="1159519"/>
          <a:ext cx="1508760" cy="546053"/>
        </a:xfrm>
        <a:prstGeom prst="rect">
          <a:avLst/>
        </a:prstGeom>
        <a:solidFill>
          <a:schemeClr val="lt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839" tIns="53938" rIns="79839" bIns="53938"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Calibri"/>
              <a:ea typeface="Calibri"/>
              <a:cs typeface="Calibri"/>
            </a:rPr>
            <a:t>Reinforce</a:t>
          </a:r>
        </a:p>
      </dsp:txBody>
      <dsp:txXfrm>
        <a:off x="0" y="1159519"/>
        <a:ext cx="1508760" cy="546053"/>
      </dsp:txXfrm>
    </dsp:sp>
    <dsp:sp modelId="{B348F04B-82E8-4B28-840E-02AF3C51E072}">
      <dsp:nvSpPr>
        <dsp:cNvPr id="0" name=""/>
        <dsp:cNvSpPr/>
      </dsp:nvSpPr>
      <dsp:spPr>
        <a:xfrm>
          <a:off x="1508760" y="1738335"/>
          <a:ext cx="6035040" cy="546053"/>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097" tIns="138698" rIns="117097" bIns="138698" numCol="1" spcCol="1270" anchor="ctr" anchorCtr="0">
          <a:noAutofit/>
        </a:bodyPr>
        <a:lstStyle/>
        <a:p>
          <a:pPr marL="0" lvl="0" indent="0" algn="l" defTabSz="844550">
            <a:lnSpc>
              <a:spcPct val="90000"/>
            </a:lnSpc>
            <a:spcBef>
              <a:spcPct val="0"/>
            </a:spcBef>
            <a:spcAft>
              <a:spcPct val="35000"/>
            </a:spcAft>
            <a:buNone/>
          </a:pPr>
          <a:r>
            <a:rPr lang="en-US" sz="1900" b="0" kern="1200"/>
            <a:t>high standards from your children</a:t>
          </a:r>
        </a:p>
      </dsp:txBody>
      <dsp:txXfrm>
        <a:off x="1508760" y="1738335"/>
        <a:ext cx="6035040" cy="546053"/>
      </dsp:txXfrm>
    </dsp:sp>
    <dsp:sp modelId="{72CD59C6-E696-4BF0-BC83-607E77F9B28D}">
      <dsp:nvSpPr>
        <dsp:cNvPr id="0" name=""/>
        <dsp:cNvSpPr/>
      </dsp:nvSpPr>
      <dsp:spPr>
        <a:xfrm>
          <a:off x="0" y="1738335"/>
          <a:ext cx="1508760" cy="546053"/>
        </a:xfrm>
        <a:prstGeom prst="rect">
          <a:avLst/>
        </a:prstGeom>
        <a:solidFill>
          <a:schemeClr val="lt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839" tIns="53938" rIns="79839" bIns="53938" numCol="1" spcCol="1270" anchor="ctr" anchorCtr="0">
          <a:noAutofit/>
        </a:bodyPr>
        <a:lstStyle/>
        <a:p>
          <a:pPr marL="0" lvl="0" indent="0" algn="ctr" defTabSz="1022350">
            <a:lnSpc>
              <a:spcPct val="90000"/>
            </a:lnSpc>
            <a:spcBef>
              <a:spcPct val="0"/>
            </a:spcBef>
            <a:spcAft>
              <a:spcPct val="35000"/>
            </a:spcAft>
            <a:buNone/>
          </a:pPr>
          <a:r>
            <a:rPr lang="en-US" sz="2300" b="1" kern="1200">
              <a:latin typeface="Calibri Light" panose="020F0302020204030204"/>
            </a:rPr>
            <a:t>Expect</a:t>
          </a:r>
          <a:endParaRPr lang="en-GB" sz="2300" b="1" kern="1200"/>
        </a:p>
      </dsp:txBody>
      <dsp:txXfrm>
        <a:off x="0" y="1738335"/>
        <a:ext cx="1508760" cy="546053"/>
      </dsp:txXfrm>
    </dsp:sp>
    <dsp:sp modelId="{02580B03-F798-4423-8833-7FDD2D08DCA5}">
      <dsp:nvSpPr>
        <dsp:cNvPr id="0" name=""/>
        <dsp:cNvSpPr/>
      </dsp:nvSpPr>
      <dsp:spPr>
        <a:xfrm>
          <a:off x="1508760" y="2317152"/>
          <a:ext cx="6035040" cy="546053"/>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097" tIns="138698" rIns="117097" bIns="138698" numCol="1" spcCol="1270" anchor="ctr" anchorCtr="0">
          <a:noAutofit/>
        </a:bodyPr>
        <a:lstStyle/>
        <a:p>
          <a:pPr marL="0" lvl="0" indent="0" algn="l" defTabSz="844550">
            <a:lnSpc>
              <a:spcPct val="90000"/>
            </a:lnSpc>
            <a:spcBef>
              <a:spcPct val="0"/>
            </a:spcBef>
            <a:spcAft>
              <a:spcPct val="35000"/>
            </a:spcAft>
            <a:buNone/>
          </a:pPr>
          <a:r>
            <a:rPr lang="en-US" sz="1900" b="0" kern="1200">
              <a:latin typeface="Calibri Light" panose="020F0302020204030204"/>
            </a:rPr>
            <a:t>good</a:t>
          </a:r>
          <a:r>
            <a:rPr lang="en-US" sz="1900" b="0" kern="1200"/>
            <a:t> attendance and punctuality</a:t>
          </a:r>
        </a:p>
      </dsp:txBody>
      <dsp:txXfrm>
        <a:off x="1508760" y="2317152"/>
        <a:ext cx="6035040" cy="546053"/>
      </dsp:txXfrm>
    </dsp:sp>
    <dsp:sp modelId="{C8B528BA-5749-40D7-B525-657441701241}">
      <dsp:nvSpPr>
        <dsp:cNvPr id="0" name=""/>
        <dsp:cNvSpPr/>
      </dsp:nvSpPr>
      <dsp:spPr>
        <a:xfrm>
          <a:off x="0" y="2317152"/>
          <a:ext cx="1508760" cy="546053"/>
        </a:xfrm>
        <a:prstGeom prst="rect">
          <a:avLst/>
        </a:prstGeom>
        <a:solidFill>
          <a:schemeClr val="lt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839" tIns="53938" rIns="79839" bIns="53938" numCol="1" spcCol="1270" anchor="ctr" anchorCtr="0">
          <a:noAutofit/>
        </a:bodyPr>
        <a:lstStyle/>
        <a:p>
          <a:pPr marL="0" lvl="0" indent="0" algn="ctr" defTabSz="1022350" rtl="0">
            <a:lnSpc>
              <a:spcPct val="90000"/>
            </a:lnSpc>
            <a:spcBef>
              <a:spcPct val="0"/>
            </a:spcBef>
            <a:spcAft>
              <a:spcPct val="35000"/>
            </a:spcAft>
            <a:buNone/>
          </a:pPr>
          <a:r>
            <a:rPr lang="en-US" sz="2300" b="1" kern="1200">
              <a:latin typeface="Calibri Light" panose="020F0302020204030204"/>
            </a:rPr>
            <a:t>Nurture </a:t>
          </a:r>
        </a:p>
      </dsp:txBody>
      <dsp:txXfrm>
        <a:off x="0" y="2317152"/>
        <a:ext cx="1508760" cy="546053"/>
      </dsp:txXfrm>
    </dsp:sp>
    <dsp:sp modelId="{06E99705-DA8D-4E64-ADA9-1D81166B8ABD}">
      <dsp:nvSpPr>
        <dsp:cNvPr id="0" name=""/>
        <dsp:cNvSpPr/>
      </dsp:nvSpPr>
      <dsp:spPr>
        <a:xfrm>
          <a:off x="1508760" y="2895969"/>
          <a:ext cx="6035040" cy="546053"/>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097" tIns="138698" rIns="117097" bIns="138698" numCol="1" spcCol="1270" anchor="ctr" anchorCtr="0">
          <a:noAutofit/>
        </a:bodyPr>
        <a:lstStyle/>
        <a:p>
          <a:pPr marL="0" lvl="0" indent="0" algn="l" defTabSz="844550" rtl="0">
            <a:lnSpc>
              <a:spcPct val="90000"/>
            </a:lnSpc>
            <a:spcBef>
              <a:spcPct val="0"/>
            </a:spcBef>
            <a:spcAft>
              <a:spcPct val="35000"/>
            </a:spcAft>
            <a:buNone/>
          </a:pPr>
          <a:r>
            <a:rPr lang="en-US" sz="1900" b="0" kern="1200">
              <a:latin typeface="Calibri Light" panose="020F0302020204030204"/>
            </a:rPr>
            <a:t>us of</a:t>
          </a:r>
          <a:r>
            <a:rPr lang="en-US" sz="1900" b="0" kern="1200"/>
            <a:t> any concerns</a:t>
          </a:r>
        </a:p>
      </dsp:txBody>
      <dsp:txXfrm>
        <a:off x="1508760" y="2895969"/>
        <a:ext cx="6035040" cy="546053"/>
      </dsp:txXfrm>
    </dsp:sp>
    <dsp:sp modelId="{795FBB30-D044-4BAC-B267-2BC74D1E9642}">
      <dsp:nvSpPr>
        <dsp:cNvPr id="0" name=""/>
        <dsp:cNvSpPr/>
      </dsp:nvSpPr>
      <dsp:spPr>
        <a:xfrm>
          <a:off x="0" y="2895969"/>
          <a:ext cx="1508760" cy="546053"/>
        </a:xfrm>
        <a:prstGeom prst="rect">
          <a:avLst/>
        </a:prstGeom>
        <a:solidFill>
          <a:schemeClr val="lt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839" tIns="53938" rIns="79839" bIns="53938" numCol="1" spcCol="1270" anchor="ctr" anchorCtr="0">
          <a:noAutofit/>
        </a:bodyPr>
        <a:lstStyle/>
        <a:p>
          <a:pPr marL="0" lvl="0" indent="0" algn="ctr" defTabSz="1022350">
            <a:lnSpc>
              <a:spcPct val="90000"/>
            </a:lnSpc>
            <a:spcBef>
              <a:spcPct val="0"/>
            </a:spcBef>
            <a:spcAft>
              <a:spcPct val="35000"/>
            </a:spcAft>
            <a:buNone/>
          </a:pPr>
          <a:r>
            <a:rPr lang="en-US" sz="2300" b="1" kern="1200">
              <a:latin typeface="Calibri Light" panose="020F0302020204030204"/>
            </a:rPr>
            <a:t>Tell</a:t>
          </a:r>
          <a:endParaRPr lang="en-US" sz="2300" b="1" kern="1200"/>
        </a:p>
      </dsp:txBody>
      <dsp:txXfrm>
        <a:off x="0" y="2895969"/>
        <a:ext cx="1508760" cy="546053"/>
      </dsp:txXfrm>
    </dsp:sp>
    <dsp:sp modelId="{CA5D2FDF-8CA4-43FC-BE0E-4884A7923D87}">
      <dsp:nvSpPr>
        <dsp:cNvPr id="0" name=""/>
        <dsp:cNvSpPr/>
      </dsp:nvSpPr>
      <dsp:spPr>
        <a:xfrm>
          <a:off x="1508760" y="3474785"/>
          <a:ext cx="6035040" cy="546053"/>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097" tIns="138698" rIns="117097" bIns="138698" numCol="1" spcCol="1270" anchor="ctr" anchorCtr="0">
          <a:noAutofit/>
        </a:bodyPr>
        <a:lstStyle/>
        <a:p>
          <a:pPr marL="0" lvl="0" indent="0" algn="l" defTabSz="844550">
            <a:lnSpc>
              <a:spcPct val="90000"/>
            </a:lnSpc>
            <a:spcBef>
              <a:spcPct val="0"/>
            </a:spcBef>
            <a:spcAft>
              <a:spcPct val="35000"/>
            </a:spcAft>
            <a:buNone/>
          </a:pPr>
          <a:r>
            <a:rPr lang="en-US" sz="1900" b="0" kern="1200">
              <a:latin typeface="Calibri"/>
              <a:ea typeface="Calibri"/>
              <a:cs typeface="Calibri"/>
            </a:rPr>
            <a:t>school policy and your childs learning</a:t>
          </a:r>
          <a:endParaRPr lang="en-US" sz="1900" b="0" kern="1200"/>
        </a:p>
      </dsp:txBody>
      <dsp:txXfrm>
        <a:off x="1508760" y="3474785"/>
        <a:ext cx="6035040" cy="546053"/>
      </dsp:txXfrm>
    </dsp:sp>
    <dsp:sp modelId="{34D8C3F9-05CD-4F78-A20C-BD21F5DD717C}">
      <dsp:nvSpPr>
        <dsp:cNvPr id="0" name=""/>
        <dsp:cNvSpPr/>
      </dsp:nvSpPr>
      <dsp:spPr>
        <a:xfrm>
          <a:off x="0" y="3474785"/>
          <a:ext cx="1508760" cy="546053"/>
        </a:xfrm>
        <a:prstGeom prst="rect">
          <a:avLst/>
        </a:prstGeom>
        <a:solidFill>
          <a:schemeClr val="lt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839" tIns="53938" rIns="79839" bIns="53938"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Calibri"/>
              <a:ea typeface="Calibri"/>
              <a:cs typeface="Calibri"/>
            </a:rPr>
            <a:t>Support</a:t>
          </a:r>
        </a:p>
      </dsp:txBody>
      <dsp:txXfrm>
        <a:off x="0" y="3474785"/>
        <a:ext cx="1508760" cy="546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9C0F9-CE46-49DA-9C06-24F27783372A}">
      <dsp:nvSpPr>
        <dsp:cNvPr id="0" name=""/>
        <dsp:cNvSpPr/>
      </dsp:nvSpPr>
      <dsp:spPr>
        <a:xfrm>
          <a:off x="0" y="0"/>
          <a:ext cx="6051524" cy="731849"/>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t>95% attendance = 10 days absence each year </a:t>
          </a:r>
          <a:endParaRPr lang="en-US" sz="1900" kern="1200"/>
        </a:p>
      </dsp:txBody>
      <dsp:txXfrm>
        <a:off x="21435" y="21435"/>
        <a:ext cx="5176175" cy="688979"/>
      </dsp:txXfrm>
    </dsp:sp>
    <dsp:sp modelId="{4C9D68F6-0513-4001-8166-A40FFB800BA1}">
      <dsp:nvSpPr>
        <dsp:cNvPr id="0" name=""/>
        <dsp:cNvSpPr/>
      </dsp:nvSpPr>
      <dsp:spPr>
        <a:xfrm>
          <a:off x="451899" y="833495"/>
          <a:ext cx="6051524" cy="731849"/>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t>One school year at 90% attendance = 19 days (almost 4 weeks) of learning missed! </a:t>
          </a:r>
          <a:endParaRPr lang="en-US" sz="1900" kern="1200"/>
        </a:p>
      </dsp:txBody>
      <dsp:txXfrm>
        <a:off x="473334" y="854930"/>
        <a:ext cx="5081052" cy="688979"/>
      </dsp:txXfrm>
    </dsp:sp>
    <dsp:sp modelId="{D4CA0D88-E904-4CE8-86A4-7F0BA1210DE2}">
      <dsp:nvSpPr>
        <dsp:cNvPr id="0" name=""/>
        <dsp:cNvSpPr/>
      </dsp:nvSpPr>
      <dsp:spPr>
        <a:xfrm>
          <a:off x="903799" y="1666991"/>
          <a:ext cx="6051524" cy="731849"/>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t>85% attendance = 29 days (almost 6 weeks) of learning missed!</a:t>
          </a:r>
          <a:endParaRPr lang="en-US" sz="1900" kern="1200"/>
        </a:p>
      </dsp:txBody>
      <dsp:txXfrm>
        <a:off x="925234" y="1688426"/>
        <a:ext cx="5081052" cy="688979"/>
      </dsp:txXfrm>
    </dsp:sp>
    <dsp:sp modelId="{8E629119-8DAD-4936-BB85-96202759584E}">
      <dsp:nvSpPr>
        <dsp:cNvPr id="0" name=""/>
        <dsp:cNvSpPr/>
      </dsp:nvSpPr>
      <dsp:spPr>
        <a:xfrm>
          <a:off x="1355698" y="2500486"/>
          <a:ext cx="6051524" cy="731849"/>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t>80% attendance = 38 days (almost two months) of learning missed!</a:t>
          </a:r>
          <a:endParaRPr lang="en-US" sz="1900" kern="1200"/>
        </a:p>
      </dsp:txBody>
      <dsp:txXfrm>
        <a:off x="1377133" y="2521921"/>
        <a:ext cx="5081052" cy="688979"/>
      </dsp:txXfrm>
    </dsp:sp>
    <dsp:sp modelId="{47CF1AEE-0F7D-4200-9121-93A4EB085047}">
      <dsp:nvSpPr>
        <dsp:cNvPr id="0" name=""/>
        <dsp:cNvSpPr/>
      </dsp:nvSpPr>
      <dsp:spPr>
        <a:xfrm>
          <a:off x="1807598" y="3333982"/>
          <a:ext cx="6051524" cy="731849"/>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t>If a child is 15 minutes late each day they will miss two full weeks of school each year.</a:t>
          </a:r>
          <a:r>
            <a:rPr lang="en-GB" sz="1900" kern="1200"/>
            <a:t> </a:t>
          </a:r>
          <a:endParaRPr lang="en-US" sz="1900" kern="1200"/>
        </a:p>
      </dsp:txBody>
      <dsp:txXfrm>
        <a:off x="1829033" y="3355417"/>
        <a:ext cx="5081052" cy="688979"/>
      </dsp:txXfrm>
    </dsp:sp>
    <dsp:sp modelId="{B188AB51-66C0-41BB-A1D9-087732F5F08A}">
      <dsp:nvSpPr>
        <dsp:cNvPr id="0" name=""/>
        <dsp:cNvSpPr/>
      </dsp:nvSpPr>
      <dsp:spPr>
        <a:xfrm>
          <a:off x="5575822" y="534656"/>
          <a:ext cx="475702" cy="475702"/>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682855" y="534656"/>
        <a:ext cx="261636" cy="357966"/>
      </dsp:txXfrm>
    </dsp:sp>
    <dsp:sp modelId="{A6E9A206-984E-4183-9831-36EE120EA5CB}">
      <dsp:nvSpPr>
        <dsp:cNvPr id="0" name=""/>
        <dsp:cNvSpPr/>
      </dsp:nvSpPr>
      <dsp:spPr>
        <a:xfrm>
          <a:off x="6027721" y="1368152"/>
          <a:ext cx="475702" cy="475702"/>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134754" y="1368152"/>
        <a:ext cx="261636" cy="357966"/>
      </dsp:txXfrm>
    </dsp:sp>
    <dsp:sp modelId="{6EF3FAC1-065D-403D-BF29-0B3A59A4A229}">
      <dsp:nvSpPr>
        <dsp:cNvPr id="0" name=""/>
        <dsp:cNvSpPr/>
      </dsp:nvSpPr>
      <dsp:spPr>
        <a:xfrm>
          <a:off x="6479621" y="2189450"/>
          <a:ext cx="475702" cy="475702"/>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586654" y="2189450"/>
        <a:ext cx="261636" cy="357966"/>
      </dsp:txXfrm>
    </dsp:sp>
    <dsp:sp modelId="{0462F98B-EA03-445D-B982-141ACD1C0FC9}">
      <dsp:nvSpPr>
        <dsp:cNvPr id="0" name=""/>
        <dsp:cNvSpPr/>
      </dsp:nvSpPr>
      <dsp:spPr>
        <a:xfrm>
          <a:off x="6931521" y="3031077"/>
          <a:ext cx="475702" cy="475702"/>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038554" y="3031077"/>
        <a:ext cx="261636" cy="357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16863-7FBA-47C4-B077-1DCE431B2B3B}">
      <dsp:nvSpPr>
        <dsp:cNvPr id="0" name=""/>
        <dsp:cNvSpPr/>
      </dsp:nvSpPr>
      <dsp:spPr>
        <a:xfrm>
          <a:off x="0" y="0"/>
          <a:ext cx="8605325" cy="2724912"/>
        </a:xfrm>
        <a:prstGeom prst="roundRect">
          <a:avLst>
            <a:gd name="adj" fmla="val 10000"/>
          </a:avLst>
        </a:prstGeom>
        <a:solidFill>
          <a:schemeClr val="tx1">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6AAE87-1BBC-4EF0-8E1D-4AAFA57EBE30}">
      <dsp:nvSpPr>
        <dsp:cNvPr id="0" name=""/>
        <dsp:cNvSpPr/>
      </dsp:nvSpPr>
      <dsp:spPr>
        <a:xfrm>
          <a:off x="260357" y="363321"/>
          <a:ext cx="1477191" cy="199826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BEBA2D-C2B9-4697-88C8-B88D4F35F1ED}">
      <dsp:nvSpPr>
        <dsp:cNvPr id="0" name=""/>
        <dsp:cNvSpPr/>
      </dsp:nvSpPr>
      <dsp:spPr>
        <a:xfrm rot="10800000">
          <a:off x="260357" y="2724912"/>
          <a:ext cx="1477191" cy="3330449"/>
        </a:xfrm>
        <a:prstGeom prst="round2SameRect">
          <a:avLst>
            <a:gd name="adj1" fmla="val 10500"/>
            <a:gd name="adj2" fmla="val 0"/>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b="1" kern="1200">
              <a:solidFill>
                <a:schemeClr val="bg1"/>
              </a:solidFill>
              <a:latin typeface="Calibri Light" panose="020F0302020204030204"/>
            </a:rPr>
            <a:t>St Andrew House</a:t>
          </a:r>
        </a:p>
        <a:p>
          <a:pPr marL="0" lvl="0" indent="0" algn="ctr" defTabSz="1066800">
            <a:lnSpc>
              <a:spcPct val="90000"/>
            </a:lnSpc>
            <a:spcBef>
              <a:spcPct val="0"/>
            </a:spcBef>
            <a:spcAft>
              <a:spcPct val="35000"/>
            </a:spcAft>
            <a:buNone/>
          </a:pPr>
          <a:endParaRPr lang="en-GB" sz="2400" b="1" kern="1200">
            <a:solidFill>
              <a:schemeClr val="bg1"/>
            </a:solidFill>
            <a:latin typeface="Calibri Light" panose="020F0302020204030204"/>
          </a:endParaRPr>
        </a:p>
        <a:p>
          <a:pPr marL="0" lvl="0" indent="0" algn="ctr" defTabSz="1066800">
            <a:lnSpc>
              <a:spcPct val="90000"/>
            </a:lnSpc>
            <a:spcBef>
              <a:spcPct val="0"/>
            </a:spcBef>
            <a:spcAft>
              <a:spcPct val="35000"/>
            </a:spcAft>
            <a:buNone/>
          </a:pPr>
          <a:r>
            <a:rPr lang="en-GB" sz="2800" b="1" kern="1200">
              <a:solidFill>
                <a:schemeClr val="bg1"/>
              </a:solidFill>
              <a:latin typeface="Calibri Light" panose="020F0302020204030204"/>
            </a:rPr>
            <a:t>Mrs Tracey</a:t>
          </a:r>
          <a:endParaRPr lang="en-GB" sz="2800" b="1" kern="1200">
            <a:solidFill>
              <a:schemeClr val="bg1"/>
            </a:solidFill>
          </a:endParaRPr>
        </a:p>
      </dsp:txBody>
      <dsp:txXfrm rot="10800000">
        <a:off x="305786" y="2724912"/>
        <a:ext cx="1386333" cy="3285020"/>
      </dsp:txXfrm>
    </dsp:sp>
    <dsp:sp modelId="{4CA566CE-E9F7-4FEF-979E-DC9AF34E28E6}">
      <dsp:nvSpPr>
        <dsp:cNvPr id="0" name=""/>
        <dsp:cNvSpPr/>
      </dsp:nvSpPr>
      <dsp:spPr>
        <a:xfrm>
          <a:off x="1885268" y="363321"/>
          <a:ext cx="1477191" cy="199826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8109C7-4213-4E1B-A549-4AF5F9795808}">
      <dsp:nvSpPr>
        <dsp:cNvPr id="0" name=""/>
        <dsp:cNvSpPr/>
      </dsp:nvSpPr>
      <dsp:spPr>
        <a:xfrm rot="10800000">
          <a:off x="1885268" y="2724912"/>
          <a:ext cx="1477191" cy="3330449"/>
        </a:xfrm>
        <a:prstGeom prst="round2SameRect">
          <a:avLst>
            <a:gd name="adj1" fmla="val 10500"/>
            <a:gd name="adj2" fmla="val 0"/>
          </a:avLst>
        </a:prstGeom>
        <a:solidFill>
          <a:srgbClr val="FFFF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b="1" kern="1200">
              <a:solidFill>
                <a:schemeClr val="bg1"/>
              </a:solidFill>
              <a:latin typeface="Calibri Light" panose="020F0302020204030204"/>
            </a:rPr>
            <a:t>St  Enoch House</a:t>
          </a:r>
        </a:p>
        <a:p>
          <a:pPr marL="0" lvl="0" indent="0" algn="ctr" defTabSz="1066800">
            <a:lnSpc>
              <a:spcPct val="90000"/>
            </a:lnSpc>
            <a:spcBef>
              <a:spcPct val="0"/>
            </a:spcBef>
            <a:spcAft>
              <a:spcPct val="35000"/>
            </a:spcAft>
            <a:buNone/>
          </a:pPr>
          <a:endParaRPr lang="en-GB" sz="2400" b="1" kern="1200">
            <a:solidFill>
              <a:schemeClr val="bg1"/>
            </a:solidFill>
            <a:latin typeface="Calibri Light" panose="020F0302020204030204"/>
          </a:endParaRPr>
        </a:p>
        <a:p>
          <a:pPr marL="0" lvl="0" indent="0" algn="ctr" defTabSz="1066800">
            <a:lnSpc>
              <a:spcPct val="90000"/>
            </a:lnSpc>
            <a:spcBef>
              <a:spcPct val="0"/>
            </a:spcBef>
            <a:spcAft>
              <a:spcPct val="35000"/>
            </a:spcAft>
            <a:buNone/>
          </a:pPr>
          <a:r>
            <a:rPr lang="en-GB" sz="2800" b="1" kern="1200">
              <a:solidFill>
                <a:schemeClr val="bg1"/>
              </a:solidFill>
              <a:latin typeface="Calibri Light" panose="020F0302020204030204"/>
            </a:rPr>
            <a:t>Mr Parker</a:t>
          </a:r>
          <a:endParaRPr lang="en-GB" sz="2800" b="1" kern="1200">
            <a:solidFill>
              <a:schemeClr val="bg1"/>
            </a:solidFill>
          </a:endParaRPr>
        </a:p>
      </dsp:txBody>
      <dsp:txXfrm rot="10800000">
        <a:off x="1930697" y="2724912"/>
        <a:ext cx="1386333" cy="3285020"/>
      </dsp:txXfrm>
    </dsp:sp>
    <dsp:sp modelId="{22A35E2C-3E72-465C-9AD5-E03B4804F4EB}">
      <dsp:nvSpPr>
        <dsp:cNvPr id="0" name=""/>
        <dsp:cNvSpPr/>
      </dsp:nvSpPr>
      <dsp:spPr>
        <a:xfrm>
          <a:off x="3564066" y="363321"/>
          <a:ext cx="1477191" cy="199826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4CB3BC-29BF-4D41-9A4F-1B6B53B8E2E6}">
      <dsp:nvSpPr>
        <dsp:cNvPr id="0" name=""/>
        <dsp:cNvSpPr/>
      </dsp:nvSpPr>
      <dsp:spPr>
        <a:xfrm rot="10800000">
          <a:off x="3510178" y="2724912"/>
          <a:ext cx="1584967" cy="3330449"/>
        </a:xfrm>
        <a:prstGeom prst="round2SameRect">
          <a:avLst>
            <a:gd name="adj1" fmla="val 10500"/>
            <a:gd name="adj2" fmla="val 0"/>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b="1" kern="1200">
              <a:solidFill>
                <a:schemeClr val="bg1"/>
              </a:solidFill>
              <a:latin typeface="Calibri Light" panose="020F0302020204030204"/>
            </a:rPr>
            <a:t>St   Francis House</a:t>
          </a:r>
        </a:p>
        <a:p>
          <a:pPr marL="0" lvl="0" indent="0" algn="ctr" defTabSz="1066800">
            <a:lnSpc>
              <a:spcPct val="90000"/>
            </a:lnSpc>
            <a:spcBef>
              <a:spcPct val="0"/>
            </a:spcBef>
            <a:spcAft>
              <a:spcPct val="35000"/>
            </a:spcAft>
            <a:buNone/>
          </a:pPr>
          <a:endParaRPr lang="en-GB" sz="2400" b="1" kern="1200">
            <a:solidFill>
              <a:schemeClr val="bg1"/>
            </a:solidFill>
            <a:latin typeface="Calibri Light" panose="020F0302020204030204"/>
          </a:endParaRPr>
        </a:p>
        <a:p>
          <a:pPr marL="0" lvl="0" indent="0" algn="ctr" defTabSz="1066800">
            <a:lnSpc>
              <a:spcPct val="90000"/>
            </a:lnSpc>
            <a:spcBef>
              <a:spcPct val="0"/>
            </a:spcBef>
            <a:spcAft>
              <a:spcPct val="35000"/>
            </a:spcAft>
            <a:buNone/>
          </a:pPr>
          <a:r>
            <a:rPr lang="en-GB" sz="2800" b="1" kern="1200">
              <a:solidFill>
                <a:schemeClr val="bg1"/>
              </a:solidFill>
              <a:latin typeface="Calibri Light" panose="020F0302020204030204"/>
            </a:rPr>
            <a:t>Mrs Moffatt </a:t>
          </a:r>
          <a:endParaRPr lang="en-GB" sz="2800" b="1" kern="1200">
            <a:solidFill>
              <a:schemeClr val="bg1"/>
            </a:solidFill>
          </a:endParaRPr>
        </a:p>
      </dsp:txBody>
      <dsp:txXfrm rot="10800000">
        <a:off x="3558921" y="2724912"/>
        <a:ext cx="1487481" cy="3281706"/>
      </dsp:txXfrm>
    </dsp:sp>
    <dsp:sp modelId="{1EABC50B-7FCA-436D-9A5D-E660CCAB5B69}">
      <dsp:nvSpPr>
        <dsp:cNvPr id="0" name=""/>
        <dsp:cNvSpPr/>
      </dsp:nvSpPr>
      <dsp:spPr>
        <a:xfrm>
          <a:off x="5242865" y="363321"/>
          <a:ext cx="1477191" cy="1998269"/>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B5C354-0EE9-48E6-9AD2-F5179CD8EA77}">
      <dsp:nvSpPr>
        <dsp:cNvPr id="0" name=""/>
        <dsp:cNvSpPr/>
      </dsp:nvSpPr>
      <dsp:spPr>
        <a:xfrm rot="10800000">
          <a:off x="5242865" y="2724912"/>
          <a:ext cx="1477191" cy="3330449"/>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b="1" kern="1200">
              <a:solidFill>
                <a:schemeClr val="bg1"/>
              </a:solidFill>
              <a:latin typeface="Calibri Light" panose="020F0302020204030204"/>
            </a:rPr>
            <a:t>St </a:t>
          </a:r>
          <a:r>
            <a:rPr lang="en-GB" sz="2400" b="1" kern="1200" err="1">
              <a:solidFill>
                <a:schemeClr val="bg1"/>
              </a:solidFill>
              <a:latin typeface="Calibri Light" panose="020F0302020204030204"/>
            </a:rPr>
            <a:t>Ninian</a:t>
          </a:r>
          <a:r>
            <a:rPr lang="en-GB" sz="2400" b="1" kern="1200">
              <a:solidFill>
                <a:schemeClr val="bg1"/>
              </a:solidFill>
              <a:latin typeface="Calibri Light" panose="020F0302020204030204"/>
            </a:rPr>
            <a:t> House</a:t>
          </a:r>
        </a:p>
        <a:p>
          <a:pPr marL="0" lvl="0" indent="0" algn="ctr" defTabSz="1066800">
            <a:lnSpc>
              <a:spcPct val="90000"/>
            </a:lnSpc>
            <a:spcBef>
              <a:spcPct val="0"/>
            </a:spcBef>
            <a:spcAft>
              <a:spcPct val="35000"/>
            </a:spcAft>
            <a:buNone/>
          </a:pPr>
          <a:endParaRPr lang="en-GB" sz="2400" b="1" kern="1200">
            <a:solidFill>
              <a:schemeClr val="bg1"/>
            </a:solidFill>
            <a:latin typeface="Calibri Light" panose="020F0302020204030204"/>
          </a:endParaRPr>
        </a:p>
        <a:p>
          <a:pPr marL="0" lvl="0" indent="0" algn="ctr" defTabSz="1066800">
            <a:lnSpc>
              <a:spcPct val="90000"/>
            </a:lnSpc>
            <a:spcBef>
              <a:spcPct val="0"/>
            </a:spcBef>
            <a:spcAft>
              <a:spcPct val="35000"/>
            </a:spcAft>
            <a:buNone/>
          </a:pPr>
          <a:r>
            <a:rPr lang="en-GB" sz="2800" b="1" kern="1200">
              <a:solidFill>
                <a:schemeClr val="bg1"/>
              </a:solidFill>
              <a:latin typeface="Calibri Light" panose="020F0302020204030204"/>
            </a:rPr>
            <a:t>Mr Kearns</a:t>
          </a:r>
          <a:endParaRPr lang="en-GB" sz="2800" b="1" kern="1200">
            <a:solidFill>
              <a:schemeClr val="bg1"/>
            </a:solidFill>
          </a:endParaRPr>
        </a:p>
      </dsp:txBody>
      <dsp:txXfrm rot="10800000">
        <a:off x="5288294" y="2724912"/>
        <a:ext cx="1386333" cy="3285020"/>
      </dsp:txXfrm>
    </dsp:sp>
    <dsp:sp modelId="{3D444234-6B9F-4241-B891-B1D18E08C32C}">
      <dsp:nvSpPr>
        <dsp:cNvPr id="0" name=""/>
        <dsp:cNvSpPr/>
      </dsp:nvSpPr>
      <dsp:spPr>
        <a:xfrm>
          <a:off x="6867775" y="363321"/>
          <a:ext cx="1477191" cy="1998269"/>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627E92-DE14-4496-B2A6-2F39DD2AF26B}">
      <dsp:nvSpPr>
        <dsp:cNvPr id="0" name=""/>
        <dsp:cNvSpPr/>
      </dsp:nvSpPr>
      <dsp:spPr>
        <a:xfrm rot="10800000">
          <a:off x="6867775" y="2724912"/>
          <a:ext cx="1477191" cy="3330449"/>
        </a:xfrm>
        <a:prstGeom prst="round2SameRect">
          <a:avLst>
            <a:gd name="adj1" fmla="val 10500"/>
            <a:gd name="adj2" fmla="val 0"/>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b="1" kern="1200">
              <a:solidFill>
                <a:schemeClr val="bg1"/>
              </a:solidFill>
              <a:latin typeface="Calibri Light" panose="020F0302020204030204"/>
            </a:rPr>
            <a:t>Brother </a:t>
          </a:r>
          <a:r>
            <a:rPr lang="en-GB" sz="2400" b="1" kern="1200" err="1">
              <a:solidFill>
                <a:schemeClr val="bg1"/>
              </a:solidFill>
              <a:latin typeface="Calibri Light" panose="020F0302020204030204"/>
            </a:rPr>
            <a:t>Walfrid</a:t>
          </a:r>
          <a:r>
            <a:rPr lang="en-GB" sz="2400" b="1" kern="1200">
              <a:solidFill>
                <a:schemeClr val="bg1"/>
              </a:solidFill>
              <a:latin typeface="Calibri Light" panose="020F0302020204030204"/>
            </a:rPr>
            <a:t> House</a:t>
          </a:r>
        </a:p>
        <a:p>
          <a:pPr marL="0" lvl="0" indent="0" algn="ctr" defTabSz="1066800">
            <a:lnSpc>
              <a:spcPct val="90000"/>
            </a:lnSpc>
            <a:spcBef>
              <a:spcPct val="0"/>
            </a:spcBef>
            <a:spcAft>
              <a:spcPct val="35000"/>
            </a:spcAft>
            <a:buNone/>
          </a:pPr>
          <a:endParaRPr lang="en-GB" sz="2400" b="1" kern="1200">
            <a:solidFill>
              <a:schemeClr val="bg1"/>
            </a:solidFill>
            <a:latin typeface="Calibri Light" panose="020F0302020204030204"/>
          </a:endParaRPr>
        </a:p>
        <a:p>
          <a:pPr marL="0" lvl="0" indent="0" algn="ctr" defTabSz="1066800">
            <a:lnSpc>
              <a:spcPct val="90000"/>
            </a:lnSpc>
            <a:spcBef>
              <a:spcPct val="0"/>
            </a:spcBef>
            <a:spcAft>
              <a:spcPct val="35000"/>
            </a:spcAft>
            <a:buNone/>
          </a:pPr>
          <a:r>
            <a:rPr lang="en-GB" sz="2800" b="1" kern="1200">
              <a:solidFill>
                <a:schemeClr val="bg1"/>
              </a:solidFill>
              <a:latin typeface="Calibri Light" panose="020F0302020204030204"/>
            </a:rPr>
            <a:t>Miss Ali</a:t>
          </a:r>
          <a:endParaRPr lang="en-GB" sz="2800" b="1" kern="1200">
            <a:solidFill>
              <a:schemeClr val="bg1"/>
            </a:solidFill>
          </a:endParaRPr>
        </a:p>
      </dsp:txBody>
      <dsp:txXfrm rot="10800000">
        <a:off x="6913204" y="2724912"/>
        <a:ext cx="1386333" cy="3285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B51E8-A303-4DBB-9BEF-BB18EFD16613}">
      <dsp:nvSpPr>
        <dsp:cNvPr id="0" name=""/>
        <dsp:cNvSpPr/>
      </dsp:nvSpPr>
      <dsp:spPr>
        <a:xfrm>
          <a:off x="0" y="0"/>
          <a:ext cx="816506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B6138F-5961-4182-8571-20A79A6E2AAC}">
      <dsp:nvSpPr>
        <dsp:cNvPr id="0" name=""/>
        <dsp:cNvSpPr/>
      </dsp:nvSpPr>
      <dsp:spPr>
        <a:xfrm>
          <a:off x="0" y="0"/>
          <a:ext cx="8165062" cy="56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en-GB" sz="1500" b="1" kern="1200">
              <a:latin typeface="Calibri"/>
              <a:cs typeface="Calibri"/>
            </a:rPr>
            <a:t> Allocated classes will be shared with you by letter before August</a:t>
          </a:r>
          <a:endParaRPr lang="en-US" sz="1500" b="1" kern="1200">
            <a:latin typeface="Calibri"/>
            <a:cs typeface="Calibri"/>
          </a:endParaRPr>
        </a:p>
      </dsp:txBody>
      <dsp:txXfrm>
        <a:off x="0" y="0"/>
        <a:ext cx="8165062" cy="564625"/>
      </dsp:txXfrm>
    </dsp:sp>
    <dsp:sp modelId="{38B2ADE6-0784-4B4B-8B84-CB382FA6C231}">
      <dsp:nvSpPr>
        <dsp:cNvPr id="0" name=""/>
        <dsp:cNvSpPr/>
      </dsp:nvSpPr>
      <dsp:spPr>
        <a:xfrm>
          <a:off x="0" y="564625"/>
          <a:ext cx="816506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322F93-1AB0-4476-96F8-DF0F1A8C4A2B}">
      <dsp:nvSpPr>
        <dsp:cNvPr id="0" name=""/>
        <dsp:cNvSpPr/>
      </dsp:nvSpPr>
      <dsp:spPr>
        <a:xfrm>
          <a:off x="0" y="564625"/>
          <a:ext cx="8165062" cy="56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en-GB" sz="1500" b="1" kern="1200">
              <a:latin typeface="Calibri"/>
              <a:cs typeface="Calibri"/>
            </a:rPr>
            <a:t>Before 8.45am - Your child should report to the yard, check the class lists then line up in their sections in the yard (Weather permitting)</a:t>
          </a:r>
          <a:endParaRPr lang="en-US" sz="1500" b="1" kern="1200">
            <a:latin typeface="Calibri"/>
            <a:cs typeface="Calibri"/>
          </a:endParaRPr>
        </a:p>
      </dsp:txBody>
      <dsp:txXfrm>
        <a:off x="0" y="564625"/>
        <a:ext cx="8165062" cy="564625"/>
      </dsp:txXfrm>
    </dsp:sp>
    <dsp:sp modelId="{2120938F-32FF-4052-92B2-8425DD6B2CCC}">
      <dsp:nvSpPr>
        <dsp:cNvPr id="0" name=""/>
        <dsp:cNvSpPr/>
      </dsp:nvSpPr>
      <dsp:spPr>
        <a:xfrm>
          <a:off x="0" y="1129250"/>
          <a:ext cx="816506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5E592-3C6A-4582-954A-B81366916462}">
      <dsp:nvSpPr>
        <dsp:cNvPr id="0" name=""/>
        <dsp:cNvSpPr/>
      </dsp:nvSpPr>
      <dsp:spPr>
        <a:xfrm>
          <a:off x="0" y="1129250"/>
          <a:ext cx="8165062" cy="56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en-GB" sz="1500" b="1" kern="1200">
              <a:latin typeface="Calibri"/>
              <a:cs typeface="Calibri"/>
            </a:rPr>
            <a:t>School starts at 8.45am</a:t>
          </a:r>
          <a:endParaRPr lang="en-US" sz="1500" b="1" kern="1200">
            <a:latin typeface="Calibri"/>
            <a:cs typeface="Calibri"/>
          </a:endParaRPr>
        </a:p>
      </dsp:txBody>
      <dsp:txXfrm>
        <a:off x="0" y="1129250"/>
        <a:ext cx="8165062" cy="564625"/>
      </dsp:txXfrm>
    </dsp:sp>
    <dsp:sp modelId="{9F63DDA9-FCCB-4059-9B79-73AF4B7ACECA}">
      <dsp:nvSpPr>
        <dsp:cNvPr id="0" name=""/>
        <dsp:cNvSpPr/>
      </dsp:nvSpPr>
      <dsp:spPr>
        <a:xfrm>
          <a:off x="0" y="1693875"/>
          <a:ext cx="816506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1B0F1A-A44C-4897-A11A-2239A0B20151}">
      <dsp:nvSpPr>
        <dsp:cNvPr id="0" name=""/>
        <dsp:cNvSpPr/>
      </dsp:nvSpPr>
      <dsp:spPr>
        <a:xfrm>
          <a:off x="0" y="1693875"/>
          <a:ext cx="8165062" cy="56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en-GB" sz="1500" b="1" kern="1200">
              <a:latin typeface="Calibri"/>
              <a:cs typeface="Calibri"/>
            </a:rPr>
            <a:t>New S1 classes will be escorted to their Tutor Class by Key Adults</a:t>
          </a:r>
          <a:endParaRPr lang="en-GB" sz="1500" kern="1200"/>
        </a:p>
      </dsp:txBody>
      <dsp:txXfrm>
        <a:off x="0" y="1693875"/>
        <a:ext cx="8165062" cy="564625"/>
      </dsp:txXfrm>
    </dsp:sp>
    <dsp:sp modelId="{BF8948A3-DFF1-488F-A797-9767B0BBC876}">
      <dsp:nvSpPr>
        <dsp:cNvPr id="0" name=""/>
        <dsp:cNvSpPr/>
      </dsp:nvSpPr>
      <dsp:spPr>
        <a:xfrm>
          <a:off x="0" y="2258500"/>
          <a:ext cx="816506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BAA398-E61F-442E-9E90-0EBE5A56D5CE}">
      <dsp:nvSpPr>
        <dsp:cNvPr id="0" name=""/>
        <dsp:cNvSpPr/>
      </dsp:nvSpPr>
      <dsp:spPr>
        <a:xfrm>
          <a:off x="0" y="2258500"/>
          <a:ext cx="8165062" cy="56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en-GB" sz="1500" b="1" kern="1200">
              <a:latin typeface="Calibri"/>
              <a:cs typeface="Calibri"/>
            </a:rPr>
            <a:t>Timetables and dining cards will be issued by Key Adults</a:t>
          </a:r>
          <a:endParaRPr lang="en-US" sz="1500" b="1" kern="1200">
            <a:latin typeface="Calibri"/>
            <a:cs typeface="Calibri"/>
          </a:endParaRPr>
        </a:p>
      </dsp:txBody>
      <dsp:txXfrm>
        <a:off x="0" y="2258500"/>
        <a:ext cx="8165062" cy="564625"/>
      </dsp:txXfrm>
    </dsp:sp>
    <dsp:sp modelId="{8D020A1E-4017-4D93-AFA4-E48D554BB4BB}">
      <dsp:nvSpPr>
        <dsp:cNvPr id="0" name=""/>
        <dsp:cNvSpPr/>
      </dsp:nvSpPr>
      <dsp:spPr>
        <a:xfrm>
          <a:off x="0" y="2823125"/>
          <a:ext cx="816506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A38726-D573-42A3-B450-22DDCA86A3D2}">
      <dsp:nvSpPr>
        <dsp:cNvPr id="0" name=""/>
        <dsp:cNvSpPr/>
      </dsp:nvSpPr>
      <dsp:spPr>
        <a:xfrm>
          <a:off x="0" y="2823125"/>
          <a:ext cx="8165062" cy="56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en-GB" sz="1500" b="1" kern="1200">
              <a:latin typeface="Calibri"/>
              <a:cs typeface="Calibri"/>
            </a:rPr>
            <a:t>Pupils remain with Key Adult all morning</a:t>
          </a:r>
        </a:p>
      </dsp:txBody>
      <dsp:txXfrm>
        <a:off x="0" y="2823125"/>
        <a:ext cx="8165062" cy="564625"/>
      </dsp:txXfrm>
    </dsp:sp>
    <dsp:sp modelId="{CFF85AF1-84F2-48B2-BEB7-5024E6D9DC5F}">
      <dsp:nvSpPr>
        <dsp:cNvPr id="0" name=""/>
        <dsp:cNvSpPr/>
      </dsp:nvSpPr>
      <dsp:spPr>
        <a:xfrm>
          <a:off x="0" y="3387750"/>
          <a:ext cx="816506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273B6E-EC2F-4659-B785-5490AF0F79C2}">
      <dsp:nvSpPr>
        <dsp:cNvPr id="0" name=""/>
        <dsp:cNvSpPr/>
      </dsp:nvSpPr>
      <dsp:spPr>
        <a:xfrm>
          <a:off x="0" y="3387750"/>
          <a:ext cx="8165062" cy="56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en-GB" sz="1500" b="1" kern="1200">
              <a:latin typeface="Calibri"/>
              <a:cs typeface="Calibri"/>
            </a:rPr>
            <a:t>Normal Second day guided around school by S6 students</a:t>
          </a:r>
        </a:p>
      </dsp:txBody>
      <dsp:txXfrm>
        <a:off x="0" y="3387750"/>
        <a:ext cx="8165062" cy="564625"/>
      </dsp:txXfrm>
    </dsp:sp>
    <dsp:sp modelId="{88F96C5C-7519-455F-8B6F-2BCCF8E83592}">
      <dsp:nvSpPr>
        <dsp:cNvPr id="0" name=""/>
        <dsp:cNvSpPr/>
      </dsp:nvSpPr>
      <dsp:spPr>
        <a:xfrm>
          <a:off x="0" y="3952375"/>
          <a:ext cx="816506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AA87C-B0E8-4F33-BF33-BAED566A3D8A}">
      <dsp:nvSpPr>
        <dsp:cNvPr id="0" name=""/>
        <dsp:cNvSpPr/>
      </dsp:nvSpPr>
      <dsp:spPr>
        <a:xfrm>
          <a:off x="0" y="3952375"/>
          <a:ext cx="8165062" cy="56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en-GB" sz="1500" b="1" kern="1200">
              <a:latin typeface="Calibri"/>
              <a:cs typeface="Calibri"/>
            </a:rPr>
            <a:t>Welcome Mass early September</a:t>
          </a:r>
        </a:p>
      </dsp:txBody>
      <dsp:txXfrm>
        <a:off x="0" y="3952375"/>
        <a:ext cx="8165062" cy="56462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609D72F4-0E7D-4C3C-B582-CAD2CB0F010C}" type="datetimeFigureOut">
              <a:rPr lang="en-GB" smtClean="0"/>
              <a:t>21/05/2024</a:t>
            </a:fld>
            <a:endParaRPr lang="en-GB"/>
          </a:p>
        </p:txBody>
      </p:sp>
      <p:sp>
        <p:nvSpPr>
          <p:cNvPr id="4" name="Footer Placeholder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AC6AA552-C2CB-49E7-B851-1ACA65BEE62B}" type="slidenum">
              <a:rPr lang="en-GB" smtClean="0"/>
              <a:t>‹#›</a:t>
            </a:fld>
            <a:endParaRPr lang="en-GB"/>
          </a:p>
        </p:txBody>
      </p:sp>
    </p:spTree>
    <p:extLst>
      <p:ext uri="{BB962C8B-B14F-4D97-AF65-F5344CB8AC3E}">
        <p14:creationId xmlns:p14="http://schemas.microsoft.com/office/powerpoint/2010/main" val="794669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457ACDAF-1C14-45A5-9C07-A749A12CDEFF}" type="datetimeFigureOut">
              <a:rPr lang="en-GB" smtClean="0"/>
              <a:t>21/05/2024</a:t>
            </a:fld>
            <a:endParaRPr lang="en-GB"/>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DAEF1B1F-1469-4E39-AC0B-55F5E0924D00}" type="slidenum">
              <a:rPr lang="en-GB" smtClean="0"/>
              <a:t>‹#›</a:t>
            </a:fld>
            <a:endParaRPr lang="en-GB"/>
          </a:p>
        </p:txBody>
      </p:sp>
    </p:spTree>
    <p:extLst>
      <p:ext uri="{BB962C8B-B14F-4D97-AF65-F5344CB8AC3E}">
        <p14:creationId xmlns:p14="http://schemas.microsoft.com/office/powerpoint/2010/main" val="3875638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ces.org.uk/charter-for-catholic-school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Mungo's Academy is a community of faith and although we are a Catholic School we are a school open to all faiths and those who have none.  Our faith values underpin our work through two periods each week of religious education, charity work for our local community and expecting everyone to be treated with respect regardless of faith, culture, gender or ethnic background.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AEF1B1F-1469-4E39-AC0B-55F5E0924D00}" type="slidenum">
              <a:rPr lang="en-GB" smtClean="0"/>
              <a:t>3</a:t>
            </a:fld>
            <a:endParaRPr lang="en-GB"/>
          </a:p>
        </p:txBody>
      </p:sp>
    </p:spTree>
    <p:extLst>
      <p:ext uri="{BB962C8B-B14F-4D97-AF65-F5344CB8AC3E}">
        <p14:creationId xmlns:p14="http://schemas.microsoft.com/office/powerpoint/2010/main" val="1351372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would like a </a:t>
            </a:r>
            <a:r>
              <a:rPr lang="en-US" dirty="0" err="1">
                <a:ea typeface="Calibri"/>
                <a:cs typeface="Calibri"/>
              </a:rPr>
              <a:t>blether</a:t>
            </a:r>
            <a:r>
              <a:rPr lang="en-US" dirty="0">
                <a:ea typeface="Calibri"/>
                <a:cs typeface="Calibri"/>
              </a:rPr>
              <a:t> with school staff to share opinions and ideas over a tea/coffee and cake please scan the QR code and provide your details.  A member of the school staff will be in touch early in the new session to arrange this. </a:t>
            </a:r>
          </a:p>
        </p:txBody>
      </p:sp>
      <p:sp>
        <p:nvSpPr>
          <p:cNvPr id="4" name="Slide Number Placeholder 3"/>
          <p:cNvSpPr>
            <a:spLocks noGrp="1"/>
          </p:cNvSpPr>
          <p:nvPr>
            <p:ph type="sldNum" sz="quarter" idx="5"/>
          </p:nvPr>
        </p:nvSpPr>
        <p:spPr/>
        <p:txBody>
          <a:bodyPr/>
          <a:lstStyle/>
          <a:p>
            <a:fld id="{DAEF1B1F-1469-4E39-AC0B-55F5E0924D00}" type="slidenum">
              <a:rPr lang="en-GB" smtClean="0"/>
              <a:t>14</a:t>
            </a:fld>
            <a:endParaRPr lang="en-GB"/>
          </a:p>
        </p:txBody>
      </p:sp>
    </p:spTree>
    <p:extLst>
      <p:ext uri="{BB962C8B-B14F-4D97-AF65-F5344CB8AC3E}">
        <p14:creationId xmlns:p14="http://schemas.microsoft.com/office/powerpoint/2010/main" val="145225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F1B1F-1469-4E39-AC0B-55F5E0924D00}" type="slidenum">
              <a:rPr lang="en-GB" smtClean="0"/>
              <a:t>15</a:t>
            </a:fld>
            <a:endParaRPr lang="en-GB"/>
          </a:p>
        </p:txBody>
      </p:sp>
    </p:spTree>
    <p:extLst>
      <p:ext uri="{BB962C8B-B14F-4D97-AF65-F5344CB8AC3E}">
        <p14:creationId xmlns:p14="http://schemas.microsoft.com/office/powerpoint/2010/main" val="3613010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Items which are acceptable school uniform are on the top row, items which are not acceptable are on the bottom row. </a:t>
            </a:r>
          </a:p>
        </p:txBody>
      </p:sp>
      <p:sp>
        <p:nvSpPr>
          <p:cNvPr id="4" name="Slide Number Placeholder 3"/>
          <p:cNvSpPr>
            <a:spLocks noGrp="1"/>
          </p:cNvSpPr>
          <p:nvPr>
            <p:ph type="sldNum" sz="quarter" idx="5"/>
          </p:nvPr>
        </p:nvSpPr>
        <p:spPr/>
        <p:txBody>
          <a:bodyPr/>
          <a:lstStyle/>
          <a:p>
            <a:fld id="{DAEF1B1F-1469-4E39-AC0B-55F5E0924D00}" type="slidenum">
              <a:rPr lang="en-GB" smtClean="0"/>
              <a:t>17</a:t>
            </a:fld>
            <a:endParaRPr lang="en-GB"/>
          </a:p>
        </p:txBody>
      </p:sp>
    </p:spTree>
    <p:extLst>
      <p:ext uri="{BB962C8B-B14F-4D97-AF65-F5344CB8AC3E}">
        <p14:creationId xmlns:p14="http://schemas.microsoft.com/office/powerpoint/2010/main" val="3791523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EF1B1F-1469-4E39-AC0B-55F5E0924D00}" type="slidenum">
              <a:rPr lang="en-GB" smtClean="0"/>
              <a:t>18</a:t>
            </a:fld>
            <a:endParaRPr lang="en-GB"/>
          </a:p>
        </p:txBody>
      </p:sp>
    </p:spTree>
    <p:extLst>
      <p:ext uri="{BB962C8B-B14F-4D97-AF65-F5344CB8AC3E}">
        <p14:creationId xmlns:p14="http://schemas.microsoft.com/office/powerpoint/2010/main" val="2536973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If you are registered for Parent Pay this should transfer over to St Mungo's Academy in August but we will also send out details of how to re-register.  S1's are NOT allowed out of school during the school day and must eat in the canteen from the Fuel Zone or by bringing a packed lunch.   Our food options are healthy and we also provide Halal options each day. </a:t>
            </a:r>
          </a:p>
          <a:p>
            <a:endParaRPr lang="en-GB"/>
          </a:p>
          <a:p>
            <a:r>
              <a:rPr lang="en-GB" dirty="0"/>
              <a:t> </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AEF1B1F-1469-4E39-AC0B-55F5E0924D00}" type="slidenum">
              <a:rPr lang="en-GB" smtClean="0"/>
              <a:t>20</a:t>
            </a:fld>
            <a:endParaRPr lang="en-GB"/>
          </a:p>
        </p:txBody>
      </p:sp>
    </p:spTree>
    <p:extLst>
      <p:ext uri="{BB962C8B-B14F-4D97-AF65-F5344CB8AC3E}">
        <p14:creationId xmlns:p14="http://schemas.microsoft.com/office/powerpoint/2010/main" val="4065632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Despite being one of the richest countries in The World we still have around one quarter of all young people living in low-income households.  With the added cost of living crisis, increasing food and utility bills, times are tough.  A significant number of our community also live in what the government class as poverty which is why our charity work supporting our community is vital.  The impact of low-income on education is obvious and significant.  </a:t>
            </a:r>
          </a:p>
        </p:txBody>
      </p:sp>
      <p:sp>
        <p:nvSpPr>
          <p:cNvPr id="4" name="Slide Number Placeholder 3"/>
          <p:cNvSpPr>
            <a:spLocks noGrp="1"/>
          </p:cNvSpPr>
          <p:nvPr>
            <p:ph type="sldNum" sz="quarter" idx="5"/>
          </p:nvPr>
        </p:nvSpPr>
        <p:spPr/>
        <p:txBody>
          <a:bodyPr/>
          <a:lstStyle/>
          <a:p>
            <a:fld id="{DAEF1B1F-1469-4E39-AC0B-55F5E0924D00}" type="slidenum">
              <a:rPr lang="en-GB" smtClean="0"/>
              <a:t>21</a:t>
            </a:fld>
            <a:endParaRPr lang="en-GB"/>
          </a:p>
        </p:txBody>
      </p:sp>
    </p:spTree>
    <p:extLst>
      <p:ext uri="{BB962C8B-B14F-4D97-AF65-F5344CB8AC3E}">
        <p14:creationId xmlns:p14="http://schemas.microsoft.com/office/powerpoint/2010/main" val="3648083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To support you we work with Sharon Graham from </a:t>
            </a:r>
            <a:r>
              <a:rPr lang="en-GB" dirty="0" err="1">
                <a:ea typeface="Calibri"/>
                <a:cs typeface="Calibri"/>
              </a:rPr>
              <a:t>gemap</a:t>
            </a:r>
            <a:r>
              <a:rPr lang="en-GB" dirty="0">
                <a:ea typeface="Calibri"/>
                <a:cs typeface="Calibri"/>
              </a:rPr>
              <a:t> to support families in obtaining additional benefits or other sources of income.  Sharon has helped families in our community access over £250,000 of funds.  Please contact Sharon if you feel she could be of help. </a:t>
            </a:r>
            <a:endParaRPr lang="en-GB" dirty="0"/>
          </a:p>
        </p:txBody>
      </p:sp>
      <p:sp>
        <p:nvSpPr>
          <p:cNvPr id="4" name="Slide Number Placeholder 3"/>
          <p:cNvSpPr>
            <a:spLocks noGrp="1"/>
          </p:cNvSpPr>
          <p:nvPr>
            <p:ph type="sldNum" sz="quarter" idx="5"/>
          </p:nvPr>
        </p:nvSpPr>
        <p:spPr/>
        <p:txBody>
          <a:bodyPr/>
          <a:lstStyle/>
          <a:p>
            <a:fld id="{DAEF1B1F-1469-4E39-AC0B-55F5E0924D00}" type="slidenum">
              <a:rPr lang="en-GB" smtClean="0"/>
              <a:t>22</a:t>
            </a:fld>
            <a:endParaRPr lang="en-GB"/>
          </a:p>
        </p:txBody>
      </p:sp>
    </p:spTree>
    <p:extLst>
      <p:ext uri="{BB962C8B-B14F-4D97-AF65-F5344CB8AC3E}">
        <p14:creationId xmlns:p14="http://schemas.microsoft.com/office/powerpoint/2010/main" val="2667332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also work closely with the NE Carers </a:t>
            </a:r>
            <a:r>
              <a:rPr lang="en-US" dirty="0" err="1">
                <a:ea typeface="Calibri"/>
                <a:cs typeface="Calibri"/>
              </a:rPr>
              <a:t>centre</a:t>
            </a:r>
            <a:r>
              <a:rPr lang="en-US" dirty="0">
                <a:ea typeface="Calibri"/>
                <a:cs typeface="Calibri"/>
              </a:rPr>
              <a:t> to support families and children who could be classed as young carers, perhaps as they look after a family member (including parents) who suffer from ill-health.  Caroline Prentice will be happy to help should you need it. </a:t>
            </a:r>
          </a:p>
        </p:txBody>
      </p:sp>
      <p:sp>
        <p:nvSpPr>
          <p:cNvPr id="4" name="Slide Number Placeholder 3"/>
          <p:cNvSpPr>
            <a:spLocks noGrp="1"/>
          </p:cNvSpPr>
          <p:nvPr>
            <p:ph type="sldNum" sz="quarter" idx="5"/>
          </p:nvPr>
        </p:nvSpPr>
        <p:spPr/>
        <p:txBody>
          <a:bodyPr/>
          <a:lstStyle/>
          <a:p>
            <a:fld id="{DAEF1B1F-1469-4E39-AC0B-55F5E0924D00}" type="slidenum">
              <a:rPr lang="en-GB" smtClean="0"/>
              <a:t>23</a:t>
            </a:fld>
            <a:endParaRPr lang="en-GB"/>
          </a:p>
        </p:txBody>
      </p:sp>
    </p:spTree>
    <p:extLst>
      <p:ext uri="{BB962C8B-B14F-4D97-AF65-F5344CB8AC3E}">
        <p14:creationId xmlns:p14="http://schemas.microsoft.com/office/powerpoint/2010/main" val="36012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Our school year groups are split between five House Groups, each a patronal saint or in Brother Walfrid's case a member of the Marist </a:t>
            </a:r>
            <a:r>
              <a:rPr lang="en-US" dirty="0" err="1">
                <a:ea typeface="Calibri"/>
                <a:cs typeface="Calibri"/>
              </a:rPr>
              <a:t>organisation</a:t>
            </a:r>
            <a:r>
              <a:rPr lang="en-US" dirty="0">
                <a:ea typeface="Calibri"/>
                <a:cs typeface="Calibri"/>
              </a:rPr>
              <a:t> who established St Mungo's Academy in 1858.  The Marist </a:t>
            </a:r>
            <a:r>
              <a:rPr lang="en-US" dirty="0" err="1">
                <a:ea typeface="Calibri"/>
                <a:cs typeface="Calibri"/>
              </a:rPr>
              <a:t>Organisation</a:t>
            </a:r>
            <a:r>
              <a:rPr lang="en-US" dirty="0">
                <a:ea typeface="Calibri"/>
                <a:cs typeface="Calibri"/>
              </a:rPr>
              <a:t> works around The World to provide education for those less well off and we continue to have a close working relationship with them, sending some of our young people to France each year to meet with other schools.  So although Brother Walfrid is most associated with Celtic FC, this is no the reason for choosing him, rather it's about the much wider charity and education he provided for the people of the East End.  </a:t>
            </a:r>
          </a:p>
        </p:txBody>
      </p:sp>
      <p:sp>
        <p:nvSpPr>
          <p:cNvPr id="4" name="Slide Number Placeholder 3"/>
          <p:cNvSpPr>
            <a:spLocks noGrp="1"/>
          </p:cNvSpPr>
          <p:nvPr>
            <p:ph type="sldNum" sz="quarter" idx="5"/>
          </p:nvPr>
        </p:nvSpPr>
        <p:spPr/>
        <p:txBody>
          <a:bodyPr/>
          <a:lstStyle/>
          <a:p>
            <a:fld id="{DAEF1B1F-1469-4E39-AC0B-55F5E0924D00}" type="slidenum">
              <a:rPr lang="en-GB" smtClean="0"/>
              <a:t>24</a:t>
            </a:fld>
            <a:endParaRPr lang="en-GB"/>
          </a:p>
        </p:txBody>
      </p:sp>
    </p:spTree>
    <p:extLst>
      <p:ext uri="{BB962C8B-B14F-4D97-AF65-F5344CB8AC3E}">
        <p14:creationId xmlns:p14="http://schemas.microsoft.com/office/powerpoint/2010/main" val="4985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AEF1B1F-1469-4E39-AC0B-55F5E0924D00}" type="slidenum">
              <a:rPr lang="en-GB" smtClean="0"/>
              <a:t>25</a:t>
            </a:fld>
            <a:endParaRPr lang="en-GB"/>
          </a:p>
        </p:txBody>
      </p:sp>
    </p:spTree>
    <p:extLst>
      <p:ext uri="{BB962C8B-B14F-4D97-AF65-F5344CB8AC3E}">
        <p14:creationId xmlns:p14="http://schemas.microsoft.com/office/powerpoint/2010/main" val="928172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Charter for Catholic Schools </a:t>
            </a:r>
            <a:r>
              <a:rPr lang="en-US" dirty="0"/>
              <a:t>in Scotland summarizes the key characteristics which all Catholic schools in Scotland strive to feature through the experiences and the service which they offer.  More info on the Charter can be found here: </a:t>
            </a:r>
            <a:r>
              <a:rPr lang="en-US" dirty="0">
                <a:hlinkClick r:id="rId3"/>
              </a:rPr>
              <a:t>Scottish Catholic Education Service | SCES | Charter for Catholic Schools</a:t>
            </a:r>
            <a:endParaRPr lang="en-US">
              <a:ea typeface="Calibri"/>
              <a:cs typeface="Calibri"/>
            </a:endParaRPr>
          </a:p>
        </p:txBody>
      </p:sp>
      <p:sp>
        <p:nvSpPr>
          <p:cNvPr id="4" name="Slide Number Placeholder 3"/>
          <p:cNvSpPr>
            <a:spLocks noGrp="1"/>
          </p:cNvSpPr>
          <p:nvPr>
            <p:ph type="sldNum" sz="quarter" idx="5"/>
          </p:nvPr>
        </p:nvSpPr>
        <p:spPr/>
        <p:txBody>
          <a:bodyPr/>
          <a:lstStyle/>
          <a:p>
            <a:fld id="{DAEF1B1F-1469-4E39-AC0B-55F5E0924D00}" type="slidenum">
              <a:rPr lang="en-GB" smtClean="0"/>
              <a:t>4</a:t>
            </a:fld>
            <a:endParaRPr lang="en-GB"/>
          </a:p>
        </p:txBody>
      </p:sp>
    </p:spTree>
    <p:extLst>
      <p:ext uri="{BB962C8B-B14F-4D97-AF65-F5344CB8AC3E}">
        <p14:creationId xmlns:p14="http://schemas.microsoft.com/office/powerpoint/2010/main" val="597224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use our Pupil Equity Funding (PEF) to employ our inclusion team from FARE.  Each has a particular role in school, but generally they support the wellbeing of every young person.  They also provide many other opportunities as shown on the next few slides.  </a:t>
            </a:r>
          </a:p>
        </p:txBody>
      </p:sp>
      <p:sp>
        <p:nvSpPr>
          <p:cNvPr id="4" name="Slide Number Placeholder 3"/>
          <p:cNvSpPr>
            <a:spLocks noGrp="1"/>
          </p:cNvSpPr>
          <p:nvPr>
            <p:ph type="sldNum" sz="quarter" idx="5"/>
          </p:nvPr>
        </p:nvSpPr>
        <p:spPr/>
        <p:txBody>
          <a:bodyPr/>
          <a:lstStyle/>
          <a:p>
            <a:fld id="{DAEF1B1F-1469-4E39-AC0B-55F5E0924D00}" type="slidenum">
              <a:rPr lang="en-GB" smtClean="0"/>
              <a:t>26</a:t>
            </a:fld>
            <a:endParaRPr lang="en-GB"/>
          </a:p>
        </p:txBody>
      </p:sp>
    </p:spTree>
    <p:extLst>
      <p:ext uri="{BB962C8B-B14F-4D97-AF65-F5344CB8AC3E}">
        <p14:creationId xmlns:p14="http://schemas.microsoft.com/office/powerpoint/2010/main" val="3653628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At St Mungo's your children will have many </a:t>
            </a:r>
            <a:r>
              <a:rPr lang="en-US">
                <a:ea typeface="Calibri"/>
                <a:cs typeface="Calibri"/>
              </a:rPr>
              <a:t>opportunities to lead and take part in activities which develop skills and contribute to the life of our community, e.g. </a:t>
            </a:r>
          </a:p>
          <a:p>
            <a:pPr marL="171450" indent="-171450">
              <a:buFont typeface="Calibri"/>
              <a:buChar char="-"/>
            </a:pPr>
            <a:r>
              <a:rPr lang="en-US">
                <a:ea typeface="Calibri"/>
                <a:cs typeface="Calibri"/>
              </a:rPr>
              <a:t>Building confidence through presentations and award ceremonies</a:t>
            </a:r>
          </a:p>
          <a:p>
            <a:pPr marL="171450" indent="-171450">
              <a:buFont typeface="Calibri"/>
              <a:buChar char="-"/>
            </a:pPr>
            <a:r>
              <a:rPr lang="en-US" dirty="0">
                <a:ea typeface="Calibri"/>
                <a:cs typeface="Calibri"/>
              </a:rPr>
              <a:t>Joining the choir or school bands</a:t>
            </a:r>
          </a:p>
          <a:p>
            <a:pPr marL="171450" indent="-171450">
              <a:buFont typeface="Calibri"/>
              <a:buChar char="-"/>
            </a:pPr>
            <a:r>
              <a:rPr lang="en-US">
                <a:ea typeface="Calibri"/>
                <a:cs typeface="Calibri"/>
              </a:rPr>
              <a:t>Raising funds for charity</a:t>
            </a:r>
          </a:p>
          <a:p>
            <a:pPr marL="171450" indent="-171450">
              <a:buFont typeface="Calibri"/>
              <a:buChar char="-"/>
            </a:pPr>
            <a:r>
              <a:rPr lang="en-US">
                <a:ea typeface="Calibri"/>
                <a:cs typeface="Calibri"/>
              </a:rPr>
              <a:t>Taking part in our culture day celebrating the diversity of our community</a:t>
            </a:r>
          </a:p>
          <a:p>
            <a:r>
              <a:rPr lang="en-US" dirty="0">
                <a:ea typeface="Calibri"/>
                <a:cs typeface="Calibri"/>
              </a:rPr>
              <a:t>The next slide is a short clip showing our </a:t>
            </a:r>
            <a:r>
              <a:rPr lang="en-US" dirty="0" err="1">
                <a:ea typeface="Calibri"/>
                <a:cs typeface="Calibri"/>
              </a:rPr>
              <a:t>Afrobeats</a:t>
            </a:r>
            <a:r>
              <a:rPr lang="en-US" dirty="0">
                <a:ea typeface="Calibri"/>
                <a:cs typeface="Calibri"/>
              </a:rPr>
              <a:t> dance group who performed over 20 times in one day at the PARTIE anti-racism event at the City Chambers. </a:t>
            </a:r>
          </a:p>
        </p:txBody>
      </p:sp>
      <p:sp>
        <p:nvSpPr>
          <p:cNvPr id="4" name="Slide Number Placeholder 3"/>
          <p:cNvSpPr>
            <a:spLocks noGrp="1"/>
          </p:cNvSpPr>
          <p:nvPr>
            <p:ph type="sldNum" sz="quarter" idx="5"/>
          </p:nvPr>
        </p:nvSpPr>
        <p:spPr/>
        <p:txBody>
          <a:bodyPr/>
          <a:lstStyle/>
          <a:p>
            <a:fld id="{DAEF1B1F-1469-4E39-AC0B-55F5E0924D00}" type="slidenum">
              <a:rPr lang="en-GB" smtClean="0"/>
              <a:t>31</a:t>
            </a:fld>
            <a:endParaRPr lang="en-GB"/>
          </a:p>
        </p:txBody>
      </p:sp>
    </p:spTree>
    <p:extLst>
      <p:ext uri="{BB962C8B-B14F-4D97-AF65-F5344CB8AC3E}">
        <p14:creationId xmlns:p14="http://schemas.microsoft.com/office/powerpoint/2010/main" val="2605148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ea typeface="Calibri"/>
                <a:cs typeface="Calibri"/>
              </a:rPr>
              <a:t>Our school VVA were created through consultation with staff and learners, and will shape our activities for the next four years.  All aim to ensure the best possible outcomes for your children and drive activities that improve experiences in the classroom and the wider school.  We also recognise the importance of wellbeing and positive mental health, providing support for this through Pastoral Care, Key Adult, tutor time, our inclusion group, Youth and Family Support Officers and in designing a curriculum that changes to meet the needs of learners.    </a:t>
            </a:r>
          </a:p>
        </p:txBody>
      </p:sp>
      <p:sp>
        <p:nvSpPr>
          <p:cNvPr id="21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875" indent="-285720">
              <a:defRPr>
                <a:solidFill>
                  <a:schemeClr val="tx1"/>
                </a:solidFill>
                <a:latin typeface="Tahoma" pitchFamily="34" charset="0"/>
                <a:cs typeface="Arial" charset="0"/>
              </a:defRPr>
            </a:lvl2pPr>
            <a:lvl3pPr marL="1142884" indent="-228577">
              <a:defRPr>
                <a:solidFill>
                  <a:schemeClr val="tx1"/>
                </a:solidFill>
                <a:latin typeface="Tahoma" pitchFamily="34" charset="0"/>
                <a:cs typeface="Arial" charset="0"/>
              </a:defRPr>
            </a:lvl3pPr>
            <a:lvl4pPr marL="1600037" indent="-228577">
              <a:defRPr>
                <a:solidFill>
                  <a:schemeClr val="tx1"/>
                </a:solidFill>
                <a:latin typeface="Tahoma" pitchFamily="34" charset="0"/>
                <a:cs typeface="Arial" charset="0"/>
              </a:defRPr>
            </a:lvl4pPr>
            <a:lvl5pPr marL="2057190" indent="-228577">
              <a:defRPr>
                <a:solidFill>
                  <a:schemeClr val="tx1"/>
                </a:solidFill>
                <a:latin typeface="Tahoma" pitchFamily="34" charset="0"/>
                <a:cs typeface="Arial" charset="0"/>
              </a:defRPr>
            </a:lvl5pPr>
            <a:lvl6pPr marL="2514343" indent="-228577" eaLnBrk="0" fontAlgn="base" hangingPunct="0">
              <a:spcBef>
                <a:spcPct val="0"/>
              </a:spcBef>
              <a:spcAft>
                <a:spcPct val="0"/>
              </a:spcAft>
              <a:defRPr>
                <a:solidFill>
                  <a:schemeClr val="tx1"/>
                </a:solidFill>
                <a:latin typeface="Tahoma" pitchFamily="34" charset="0"/>
                <a:cs typeface="Arial" charset="0"/>
              </a:defRPr>
            </a:lvl6pPr>
            <a:lvl7pPr marL="2971496" indent="-228577" eaLnBrk="0" fontAlgn="base" hangingPunct="0">
              <a:spcBef>
                <a:spcPct val="0"/>
              </a:spcBef>
              <a:spcAft>
                <a:spcPct val="0"/>
              </a:spcAft>
              <a:defRPr>
                <a:solidFill>
                  <a:schemeClr val="tx1"/>
                </a:solidFill>
                <a:latin typeface="Tahoma" pitchFamily="34" charset="0"/>
                <a:cs typeface="Arial" charset="0"/>
              </a:defRPr>
            </a:lvl7pPr>
            <a:lvl8pPr marL="3428650" indent="-228577" eaLnBrk="0" fontAlgn="base" hangingPunct="0">
              <a:spcBef>
                <a:spcPct val="0"/>
              </a:spcBef>
              <a:spcAft>
                <a:spcPct val="0"/>
              </a:spcAft>
              <a:defRPr>
                <a:solidFill>
                  <a:schemeClr val="tx1"/>
                </a:solidFill>
                <a:latin typeface="Tahoma" pitchFamily="34" charset="0"/>
                <a:cs typeface="Arial" charset="0"/>
              </a:defRPr>
            </a:lvl8pPr>
            <a:lvl9pPr marL="3885804" indent="-228577" eaLnBrk="0" fontAlgn="base" hangingPunct="0">
              <a:spcBef>
                <a:spcPct val="0"/>
              </a:spcBef>
              <a:spcAft>
                <a:spcPct val="0"/>
              </a:spcAft>
              <a:defRPr>
                <a:solidFill>
                  <a:schemeClr val="tx1"/>
                </a:solidFill>
                <a:latin typeface="Tahoma" pitchFamily="34" charset="0"/>
                <a:cs typeface="Arial" charset="0"/>
              </a:defRPr>
            </a:lvl9pPr>
          </a:lstStyle>
          <a:p>
            <a:fld id="{219CC1A4-846F-41BD-998A-A41DBC089E7F}" type="slidenum">
              <a:rPr lang="en-GB" smtClean="0">
                <a:latin typeface="Arial" charset="0"/>
              </a:rPr>
              <a:pPr/>
              <a:t>5</a:t>
            </a:fld>
            <a:endParaRPr lang="en-GB">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Some key points from our inspection. </a:t>
            </a:r>
          </a:p>
        </p:txBody>
      </p:sp>
      <p:sp>
        <p:nvSpPr>
          <p:cNvPr id="4" name="Slide Number Placeholder 3"/>
          <p:cNvSpPr>
            <a:spLocks noGrp="1"/>
          </p:cNvSpPr>
          <p:nvPr>
            <p:ph type="sldNum" sz="quarter" idx="5"/>
          </p:nvPr>
        </p:nvSpPr>
        <p:spPr/>
        <p:txBody>
          <a:bodyPr/>
          <a:lstStyle/>
          <a:p>
            <a:fld id="{DAEF1B1F-1469-4E39-AC0B-55F5E0924D00}" type="slidenum">
              <a:rPr lang="en-GB" smtClean="0"/>
              <a:t>7</a:t>
            </a:fld>
            <a:endParaRPr lang="en-GB"/>
          </a:p>
        </p:txBody>
      </p:sp>
    </p:spTree>
    <p:extLst>
      <p:ext uri="{BB962C8B-B14F-4D97-AF65-F5344CB8AC3E}">
        <p14:creationId xmlns:p14="http://schemas.microsoft.com/office/powerpoint/2010/main" val="178198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Although your children will not be sitting exams for four years, we felt it important to highlight the improving picture of attainment in SQA exams.  These show that we continue to perform better than the 'virtual comparator' which means if a young person attends St Mungo's Academy they would be expected to do better than if they attended a similar school in a similar area.   </a:t>
            </a:r>
          </a:p>
        </p:txBody>
      </p:sp>
      <p:sp>
        <p:nvSpPr>
          <p:cNvPr id="4" name="Slide Number Placeholder 3"/>
          <p:cNvSpPr>
            <a:spLocks noGrp="1"/>
          </p:cNvSpPr>
          <p:nvPr>
            <p:ph type="sldNum" sz="quarter" idx="5"/>
          </p:nvPr>
        </p:nvSpPr>
        <p:spPr/>
        <p:txBody>
          <a:bodyPr/>
          <a:lstStyle/>
          <a:p>
            <a:fld id="{DAEF1B1F-1469-4E39-AC0B-55F5E0924D00}" type="slidenum">
              <a:rPr lang="en-GB" smtClean="0"/>
              <a:t>8</a:t>
            </a:fld>
            <a:endParaRPr lang="en-GB"/>
          </a:p>
        </p:txBody>
      </p:sp>
    </p:spTree>
    <p:extLst>
      <p:ext uri="{BB962C8B-B14F-4D97-AF65-F5344CB8AC3E}">
        <p14:creationId xmlns:p14="http://schemas.microsoft.com/office/powerpoint/2010/main" val="202492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AEF1B1F-1469-4E39-AC0B-55F5E0924D00}" type="slidenum">
              <a:rPr lang="en-GB" smtClean="0"/>
              <a:t>10</a:t>
            </a:fld>
            <a:endParaRPr lang="en-GB"/>
          </a:p>
        </p:txBody>
      </p:sp>
    </p:spTree>
    <p:extLst>
      <p:ext uri="{BB962C8B-B14F-4D97-AF65-F5344CB8AC3E}">
        <p14:creationId xmlns:p14="http://schemas.microsoft.com/office/powerpoint/2010/main" val="451472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Parents are the first educators of children and without your support we are unable to achieve the best for your children.  That means we need to work in partnership to ensure what we are trying to achieve for your children in school is fully supported at home.  </a:t>
            </a:r>
          </a:p>
        </p:txBody>
      </p:sp>
      <p:sp>
        <p:nvSpPr>
          <p:cNvPr id="4" name="Slide Number Placeholder 3"/>
          <p:cNvSpPr>
            <a:spLocks noGrp="1"/>
          </p:cNvSpPr>
          <p:nvPr>
            <p:ph type="sldNum" sz="quarter" idx="5"/>
          </p:nvPr>
        </p:nvSpPr>
        <p:spPr/>
        <p:txBody>
          <a:bodyPr/>
          <a:lstStyle/>
          <a:p>
            <a:fld id="{DAEF1B1F-1469-4E39-AC0B-55F5E0924D00}" type="slidenum">
              <a:rPr lang="en-GB" smtClean="0"/>
              <a:t>11</a:t>
            </a:fld>
            <a:endParaRPr lang="en-GB"/>
          </a:p>
        </p:txBody>
      </p:sp>
    </p:spTree>
    <p:extLst>
      <p:ext uri="{BB962C8B-B14F-4D97-AF65-F5344CB8AC3E}">
        <p14:creationId xmlns:p14="http://schemas.microsoft.com/office/powerpoint/2010/main" val="310780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7855" lvl="3">
              <a:spcBef>
                <a:spcPct val="20000"/>
              </a:spcBef>
            </a:pPr>
            <a:r>
              <a:rPr lang="en-US">
                <a:ea typeface="Calibri"/>
                <a:cs typeface="Calibri"/>
              </a:rPr>
              <a:t>Our parental engagement strategy has four strands: </a:t>
            </a:r>
          </a:p>
          <a:p>
            <a:pPr marL="2116455" lvl="3" indent="-228600">
              <a:spcBef>
                <a:spcPct val="20000"/>
              </a:spcBef>
              <a:buAutoNum type="arabicPeriod"/>
            </a:pPr>
            <a:r>
              <a:rPr lang="en-US">
                <a:ea typeface="Calibri"/>
                <a:cs typeface="Calibri"/>
              </a:rPr>
              <a:t>Family Learning provides family members opportunities to learn together, increasing confidence and potentially leading to both adults and children engaging in further educational opportunities. </a:t>
            </a:r>
          </a:p>
          <a:p>
            <a:pPr marL="2116455" lvl="3" indent="-228600">
              <a:spcBef>
                <a:spcPct val="20000"/>
              </a:spcBef>
              <a:buAutoNum type="arabicPeriod"/>
            </a:pPr>
            <a:r>
              <a:rPr lang="en-US">
                <a:ea typeface="Calibri"/>
                <a:cs typeface="Calibri"/>
              </a:rPr>
              <a:t>Home-school partnership is essential for families to understand the purpose of education and are able to support informed choices.</a:t>
            </a:r>
          </a:p>
          <a:p>
            <a:pPr marL="2116455" lvl="3" indent="-228600">
              <a:spcBef>
                <a:spcPct val="20000"/>
              </a:spcBef>
              <a:buAutoNum type="arabicPeriod"/>
            </a:pPr>
            <a:r>
              <a:rPr lang="en-US" dirty="0">
                <a:ea typeface="Calibri"/>
                <a:cs typeface="Calibri"/>
              </a:rPr>
              <a:t>Parents have a right to influence their child's education either individually, through parent council or parent association. </a:t>
            </a:r>
          </a:p>
          <a:p>
            <a:pPr marL="2116455" lvl="3" indent="-228600">
              <a:spcBef>
                <a:spcPct val="20000"/>
              </a:spcBef>
              <a:buAutoNum type="arabicPeriod"/>
            </a:pPr>
            <a:r>
              <a:rPr lang="en-US" dirty="0">
                <a:ea typeface="Calibri"/>
                <a:cs typeface="Calibri"/>
              </a:rPr>
              <a:t>Learning at home is essential as children only spend 15% of their time in school.  </a:t>
            </a:r>
          </a:p>
        </p:txBody>
      </p:sp>
      <p:sp>
        <p:nvSpPr>
          <p:cNvPr id="4" name="Slide Number Placeholder 3"/>
          <p:cNvSpPr>
            <a:spLocks noGrp="1"/>
          </p:cNvSpPr>
          <p:nvPr>
            <p:ph type="sldNum" sz="quarter" idx="5"/>
          </p:nvPr>
        </p:nvSpPr>
        <p:spPr/>
        <p:txBody>
          <a:bodyPr/>
          <a:lstStyle/>
          <a:p>
            <a:fld id="{DAEF1B1F-1469-4E39-AC0B-55F5E0924D00}" type="slidenum">
              <a:rPr lang="en-GB" smtClean="0"/>
              <a:t>12</a:t>
            </a:fld>
            <a:endParaRPr lang="en-GB"/>
          </a:p>
        </p:txBody>
      </p:sp>
    </p:spTree>
    <p:extLst>
      <p:ext uri="{BB962C8B-B14F-4D97-AF65-F5344CB8AC3E}">
        <p14:creationId xmlns:p14="http://schemas.microsoft.com/office/powerpoint/2010/main" val="1991984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dirty="0">
                <a:ea typeface="Calibri"/>
                <a:cs typeface="Calibri"/>
              </a:rPr>
              <a:t>Please support us to support your child by engaging as much as possible. </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AEF1B1F-1469-4E39-AC0B-55F5E0924D00}" type="slidenum">
              <a:rPr lang="en-GB" smtClean="0"/>
              <a:t>13</a:t>
            </a:fld>
            <a:endParaRPr lang="en-GB"/>
          </a:p>
        </p:txBody>
      </p:sp>
    </p:spTree>
    <p:extLst>
      <p:ext uri="{BB962C8B-B14F-4D97-AF65-F5344CB8AC3E}">
        <p14:creationId xmlns:p14="http://schemas.microsoft.com/office/powerpoint/2010/main" val="161503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04FC1C1-1102-4D3A-B83D-3EA0167CED67}" type="datetimeFigureOut">
              <a:rPr lang="en-US" dirty="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09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DC3DF1-18DA-46FC-A631-2D1AA0076ECE}" type="datetimeFigureOut">
              <a:rPr lang="en-US" dirty="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67949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43FD1-CB80-4D38-98C5-0F3F26300B3A}" type="datetimeFigureOut">
              <a:rPr lang="en-US" dirty="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56093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F4EEE4-474A-4235-A9A9-A2FB230707B8}" type="datetimeFigureOut">
              <a:rPr lang="en-US" dirty="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57E6C-C0B0-40C5-A101-5DA181EECD0C}" type="slidenum">
              <a:rPr lang="en-US" dirty="0"/>
              <a:t>‹#›</a:t>
            </a:fld>
            <a:endParaRPr lang="en-US"/>
          </a:p>
        </p:txBody>
      </p:sp>
    </p:spTree>
    <p:extLst>
      <p:ext uri="{BB962C8B-B14F-4D97-AF65-F5344CB8AC3E}">
        <p14:creationId xmlns:p14="http://schemas.microsoft.com/office/powerpoint/2010/main" val="226422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5081E-FEBD-4807-B310-42860728784C}" type="datetimeFigureOut">
              <a:rPr lang="en-US" dirty="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316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416903-E309-4FEB-BE3F-7CEF66FD7315}" type="datetimeFigureOut">
              <a:rPr lang="en-US" dirty="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43755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2341FD-6BF0-4418-832C-B9A29F810CC9}" type="datetimeFigureOut">
              <a:rPr lang="en-US" dirty="0"/>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886938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3C8D3F-4D06-4386-92EF-CBB324A94B8B}" type="datetimeFigureOut">
              <a:rPr lang="en-US" dirty="0"/>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764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4DE1882-A1B2-48BA-8BE5-3D3CB5290EDA}" type="datetimeFigureOut">
              <a:rPr lang="en-US" dirty="0"/>
              <a:t>5/21/2024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572756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531291F-ABF6-4CF8-93C3-18F115B79070}" type="datetimeFigureOut">
              <a:rPr lang="en-US" dirty="0"/>
              <a:t>5/21/2024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972527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043321-F934-4299-9750-8710105AE05D}" type="datetimeFigureOut">
              <a:rPr lang="en-US" dirty="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757247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5E48206-6208-4002-9AF5-B38F54CDB384}" type="datetimeFigureOut">
              <a:rPr lang="en-US" dirty="0"/>
              <a:t>5/21/2024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775271"/>
      </p:ext>
    </p:extLst>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3.pn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1.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mailto:GlasgowSchools@gemap.co.uk?subject=St%20Mungo%27s%20Academy%20-%20FISO%20Support&amp;body=I%20would%20like%20more%20information%20about%20finances%20and%20benefits%20pleas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tel:0791248153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mailto:c.prentice@gamh.org.uk"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hyperlink" Target="mailto:gw18whytelouise@glow.ea.glasgow.sch.uk" TargetMode="External"/><Relationship Id="rId2" Type="http://schemas.openxmlformats.org/officeDocument/2006/relationships/hyperlink" Target="mailto:Markruddy@glow.sch.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64219" y="2258063"/>
            <a:ext cx="7908431" cy="3398350"/>
          </a:xfrm>
        </p:spPr>
        <p:txBody>
          <a:bodyPr vert="horz" lIns="91440" tIns="45720" rIns="91440" bIns="45720" rtlCol="0" anchor="b">
            <a:noAutofit/>
          </a:bodyPr>
          <a:lstStyle/>
          <a:p>
            <a:pPr marL="182880">
              <a:lnSpc>
                <a:spcPct val="90000"/>
              </a:lnSpc>
            </a:pPr>
            <a:r>
              <a:rPr lang="en-GB" sz="4400" b="1" i="1"/>
              <a:t>Welcome to St Mungo’s Academy</a:t>
            </a:r>
            <a:br>
              <a:rPr lang="en-GB" sz="4400" b="1" i="1">
                <a:cs typeface="Calibri"/>
              </a:rPr>
            </a:br>
            <a:br>
              <a:rPr lang="en-GB" sz="4400" b="1" i="1"/>
            </a:br>
            <a:r>
              <a:rPr lang="en-GB" sz="4400" b="1" i="1"/>
              <a:t>P7 Family Information Evening</a:t>
            </a:r>
            <a:br>
              <a:rPr lang="en-GB" sz="4400" b="1" i="1"/>
            </a:br>
            <a:r>
              <a:rPr lang="en-GB" sz="2400" b="1" i="1">
                <a:cs typeface="Calibri"/>
              </a:rPr>
              <a:t>20.05.24</a:t>
            </a:r>
            <a:endParaRPr lang="en-US" sz="2400">
              <a:cs typeface="Calibri"/>
            </a:endParaRPr>
          </a:p>
        </p:txBody>
      </p:sp>
      <p:grpSp>
        <p:nvGrpSpPr>
          <p:cNvPr id="3" name="Group 2">
            <a:extLst>
              <a:ext uri="{FF2B5EF4-FFF2-40B4-BE49-F238E27FC236}">
                <a16:creationId xmlns:a16="http://schemas.microsoft.com/office/drawing/2014/main" id="{BACDF89E-095C-3570-6850-DFED1D80A4D6}"/>
              </a:ext>
            </a:extLst>
          </p:cNvPr>
          <p:cNvGrpSpPr>
            <a:grpSpLocks/>
          </p:cNvGrpSpPr>
          <p:nvPr/>
        </p:nvGrpSpPr>
        <p:grpSpPr bwMode="auto">
          <a:xfrm>
            <a:off x="2944128" y="797652"/>
            <a:ext cx="3359119" cy="1977619"/>
            <a:chOff x="9766824" y="188640"/>
            <a:chExt cx="3553" cy="1780"/>
          </a:xfrm>
        </p:grpSpPr>
        <p:pic>
          <p:nvPicPr>
            <p:cNvPr id="5" name="Picture 4">
              <a:extLst>
                <a:ext uri="{FF2B5EF4-FFF2-40B4-BE49-F238E27FC236}">
                  <a16:creationId xmlns:a16="http://schemas.microsoft.com/office/drawing/2014/main" id="{6F697EF2-23EA-4BFA-F4DB-B85E648F8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raphical user interface, text, application&#10;&#10;Description automatically generated">
              <a:extLst>
                <a:ext uri="{FF2B5EF4-FFF2-40B4-BE49-F238E27FC236}">
                  <a16:creationId xmlns:a16="http://schemas.microsoft.com/office/drawing/2014/main" id="{0BA8149B-66D0-8902-5271-CCE78CE55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01167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7" descr="A picture containing toy&#10;&#10;Description automatically generated">
            <a:extLst>
              <a:ext uri="{FF2B5EF4-FFF2-40B4-BE49-F238E27FC236}">
                <a16:creationId xmlns:a16="http://schemas.microsoft.com/office/drawing/2014/main" id="{FD04C290-19EC-453B-9DF2-71411922A02B}"/>
              </a:ext>
            </a:extLst>
          </p:cNvPr>
          <p:cNvPicPr>
            <a:picLocks noChangeAspect="1"/>
          </p:cNvPicPr>
          <p:nvPr/>
        </p:nvPicPr>
        <p:blipFill rotWithShape="1">
          <a:blip r:embed="rId3"/>
          <a:srcRect l="9756" r="17758" b="-2"/>
          <a:stretch/>
        </p:blipFill>
        <p:spPr>
          <a:xfrm>
            <a:off x="2241596" y="378295"/>
            <a:ext cx="4653993" cy="5762028"/>
          </a:xfrm>
          <a:prstGeom prst="rect">
            <a:avLst/>
          </a:prstGeom>
        </p:spPr>
      </p:pic>
      <p:grpSp>
        <p:nvGrpSpPr>
          <p:cNvPr id="13" name="Group 12">
            <a:extLst>
              <a:ext uri="{FF2B5EF4-FFF2-40B4-BE49-F238E27FC236}">
                <a16:creationId xmlns:a16="http://schemas.microsoft.com/office/drawing/2014/main" id="{E6196F66-67A0-CCE3-2395-E37FA4C70052}"/>
              </a:ext>
            </a:extLst>
          </p:cNvPr>
          <p:cNvGrpSpPr>
            <a:grpSpLocks/>
          </p:cNvGrpSpPr>
          <p:nvPr/>
        </p:nvGrpSpPr>
        <p:grpSpPr bwMode="auto">
          <a:xfrm>
            <a:off x="7416291" y="188640"/>
            <a:ext cx="1461475" cy="715467"/>
            <a:chOff x="9766824" y="188640"/>
            <a:chExt cx="3553" cy="1780"/>
          </a:xfrm>
        </p:grpSpPr>
        <p:pic>
          <p:nvPicPr>
            <p:cNvPr id="11" name="Picture 10">
              <a:extLst>
                <a:ext uri="{FF2B5EF4-FFF2-40B4-BE49-F238E27FC236}">
                  <a16:creationId xmlns:a16="http://schemas.microsoft.com/office/drawing/2014/main" id="{49979D74-EA29-E185-1690-DE828C747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raphical user interface, text, application&#10;&#10;Description automatically generated">
              <a:extLst>
                <a:ext uri="{FF2B5EF4-FFF2-40B4-BE49-F238E27FC236}">
                  <a16:creationId xmlns:a16="http://schemas.microsoft.com/office/drawing/2014/main" id="{6152334F-FB96-9F85-7104-33A520AA84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68402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270" y="220850"/>
            <a:ext cx="7503459" cy="1143000"/>
          </a:xfrm>
        </p:spPr>
        <p:txBody>
          <a:bodyPr>
            <a:noAutofit/>
          </a:bodyPr>
          <a:lstStyle/>
          <a:p>
            <a:r>
              <a:rPr lang="en-GB" sz="4000" b="1"/>
              <a:t>Parental Engagement</a:t>
            </a:r>
            <a:endParaRPr lang="en-GB" sz="4000" b="1">
              <a:cs typeface="Calibri"/>
            </a:endParaRP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pPr marL="0" indent="0" algn="ctr">
              <a:buNone/>
            </a:pPr>
            <a:r>
              <a:rPr lang="en-GB" sz="4400"/>
              <a:t>“Parental engagement in supporting learning in the home is the single most important changeable factor in student achievement”</a:t>
            </a:r>
          </a:p>
          <a:p>
            <a:pPr marL="0" indent="0" algn="r">
              <a:buNone/>
            </a:pPr>
            <a:r>
              <a:rPr lang="en-GB" sz="1200"/>
              <a:t>(Harris &amp; Goodall, 2007)</a:t>
            </a:r>
            <a:endParaRPr lang="en-GB" sz="1200">
              <a:cs typeface="Calibri"/>
            </a:endParaRPr>
          </a:p>
          <a:p>
            <a:pPr marL="0" indent="0" algn="ctr">
              <a:buNone/>
            </a:pPr>
            <a:endParaRPr lang="en-GB" b="1">
              <a:ea typeface="+mn-lt"/>
              <a:cs typeface="+mn-lt"/>
            </a:endParaRPr>
          </a:p>
          <a:p>
            <a:pPr marL="0" indent="0" algn="ctr">
              <a:buNone/>
            </a:pPr>
            <a:r>
              <a:rPr lang="en-GB" sz="2600" b="1">
                <a:ea typeface="+mn-lt"/>
                <a:cs typeface="+mn-lt"/>
              </a:rPr>
              <a:t>85% of a young person’s time is spent at home or in the community.</a:t>
            </a:r>
            <a:endParaRPr lang="en-US" sz="2600" b="1">
              <a:ea typeface="+mn-lt"/>
              <a:cs typeface="+mn-lt"/>
            </a:endParaRPr>
          </a:p>
          <a:p>
            <a:pPr marL="0" indent="0" algn="ctr">
              <a:buNone/>
            </a:pPr>
            <a:r>
              <a:rPr lang="en-GB" sz="2600" b="1">
                <a:ea typeface="+mn-lt"/>
                <a:cs typeface="+mn-lt"/>
              </a:rPr>
              <a:t>The remaining 15% is at school.</a:t>
            </a:r>
            <a:endParaRPr lang="en-GB" sz="2600" b="1"/>
          </a:p>
        </p:txBody>
      </p:sp>
      <p:grpSp>
        <p:nvGrpSpPr>
          <p:cNvPr id="8" name="Group 7">
            <a:extLst>
              <a:ext uri="{FF2B5EF4-FFF2-40B4-BE49-F238E27FC236}">
                <a16:creationId xmlns:a16="http://schemas.microsoft.com/office/drawing/2014/main" id="{382B9336-416A-C4CF-E83D-6EEED18045DB}"/>
              </a:ext>
            </a:extLst>
          </p:cNvPr>
          <p:cNvGrpSpPr>
            <a:grpSpLocks/>
          </p:cNvGrpSpPr>
          <p:nvPr/>
        </p:nvGrpSpPr>
        <p:grpSpPr bwMode="auto">
          <a:xfrm>
            <a:off x="7416291" y="188640"/>
            <a:ext cx="1461475" cy="715467"/>
            <a:chOff x="9766824" y="188640"/>
            <a:chExt cx="3553" cy="1780"/>
          </a:xfrm>
        </p:grpSpPr>
        <p:pic>
          <p:nvPicPr>
            <p:cNvPr id="6" name="Picture 5">
              <a:extLst>
                <a:ext uri="{FF2B5EF4-FFF2-40B4-BE49-F238E27FC236}">
                  <a16:creationId xmlns:a16="http://schemas.microsoft.com/office/drawing/2014/main" id="{46512A38-3CB9-1588-ECD9-A1237AE92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aphical user interface, text, application&#10;&#10;Description automatically generated">
              <a:extLst>
                <a:ext uri="{FF2B5EF4-FFF2-40B4-BE49-F238E27FC236}">
                  <a16:creationId xmlns:a16="http://schemas.microsoft.com/office/drawing/2014/main" id="{837C9CEB-81CB-68A6-4814-4CF3405794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26888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129" name="Rectangle 46127">
            <a:extLst>
              <a:ext uri="{FF2B5EF4-FFF2-40B4-BE49-F238E27FC236}">
                <a16:creationId xmlns:a16="http://schemas.microsoft.com/office/drawing/2014/main" id="{3F644A85-C3C1-4379-B895-07833E37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6131" name="Rectangle 46129">
            <a:extLst>
              <a:ext uri="{FF2B5EF4-FFF2-40B4-BE49-F238E27FC236}">
                <a16:creationId xmlns:a16="http://schemas.microsoft.com/office/drawing/2014/main" id="{F3BEE37D-1E11-4F16-B8E0-7F45B2E3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46133" name="Straight Connector 46131">
            <a:extLst>
              <a:ext uri="{FF2B5EF4-FFF2-40B4-BE49-F238E27FC236}">
                <a16:creationId xmlns:a16="http://schemas.microsoft.com/office/drawing/2014/main" id="{4A5385E6-DE8D-4149-9250-04378099F8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6135" name="Rectangle 46133">
            <a:extLst>
              <a:ext uri="{FF2B5EF4-FFF2-40B4-BE49-F238E27FC236}">
                <a16:creationId xmlns:a16="http://schemas.microsoft.com/office/drawing/2014/main" id="{76921DF0-C059-46F3-B06E-BDAF5235D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37" name="Rectangle 46135">
            <a:extLst>
              <a:ext uri="{FF2B5EF4-FFF2-40B4-BE49-F238E27FC236}">
                <a16:creationId xmlns:a16="http://schemas.microsoft.com/office/drawing/2014/main" id="{AA5F0FCA-94AA-4200-B9D3-9C22D9C1D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6139" name="Rectangle 46137">
            <a:extLst>
              <a:ext uri="{FF2B5EF4-FFF2-40B4-BE49-F238E27FC236}">
                <a16:creationId xmlns:a16="http://schemas.microsoft.com/office/drawing/2014/main" id="{B93432FF-2106-47AD-92A2-9FE751160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46123" name="Group 46122">
            <a:extLst>
              <a:ext uri="{FF2B5EF4-FFF2-40B4-BE49-F238E27FC236}">
                <a16:creationId xmlns:a16="http://schemas.microsoft.com/office/drawing/2014/main" id="{BE09C909-B892-9A03-4B78-1CFABE81D619}"/>
              </a:ext>
            </a:extLst>
          </p:cNvPr>
          <p:cNvGrpSpPr>
            <a:grpSpLocks/>
          </p:cNvGrpSpPr>
          <p:nvPr/>
        </p:nvGrpSpPr>
        <p:grpSpPr bwMode="auto">
          <a:xfrm>
            <a:off x="7416291" y="188640"/>
            <a:ext cx="1461475" cy="715467"/>
            <a:chOff x="9766824" y="188640"/>
            <a:chExt cx="3553" cy="1780"/>
          </a:xfrm>
        </p:grpSpPr>
        <p:pic>
          <p:nvPicPr>
            <p:cNvPr id="46121" name="Picture 46120">
              <a:extLst>
                <a:ext uri="{FF2B5EF4-FFF2-40B4-BE49-F238E27FC236}">
                  <a16:creationId xmlns:a16="http://schemas.microsoft.com/office/drawing/2014/main" id="{C05DF3F6-9857-7B07-C595-72CA85B21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22" name="Picture 46121" descr="Graphical user interface, text, application&#10;&#10;Description automatically generated">
              <a:extLst>
                <a:ext uri="{FF2B5EF4-FFF2-40B4-BE49-F238E27FC236}">
                  <a16:creationId xmlns:a16="http://schemas.microsoft.com/office/drawing/2014/main" id="{18B346DB-32DE-92FA-87CE-9C7D4B7E2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group of people holding hands&#10;&#10;Description automatically generated">
            <a:extLst>
              <a:ext uri="{FF2B5EF4-FFF2-40B4-BE49-F238E27FC236}">
                <a16:creationId xmlns:a16="http://schemas.microsoft.com/office/drawing/2014/main" id="{1E1B02FB-C22A-6D3A-BA83-321D03A93835}"/>
              </a:ext>
            </a:extLst>
          </p:cNvPr>
          <p:cNvPicPr>
            <a:picLocks noChangeAspect="1"/>
          </p:cNvPicPr>
          <p:nvPr/>
        </p:nvPicPr>
        <p:blipFill>
          <a:blip r:embed="rId5"/>
          <a:stretch>
            <a:fillRect/>
          </a:stretch>
        </p:blipFill>
        <p:spPr>
          <a:xfrm>
            <a:off x="483576" y="1395588"/>
            <a:ext cx="8177896" cy="4692990"/>
          </a:xfrm>
          <a:prstGeom prst="rect">
            <a:avLst/>
          </a:prstGeom>
        </p:spPr>
      </p:pic>
    </p:spTree>
    <p:extLst>
      <p:ext uri="{BB962C8B-B14F-4D97-AF65-F5344CB8AC3E}">
        <p14:creationId xmlns:p14="http://schemas.microsoft.com/office/powerpoint/2010/main" val="3685348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776710" y="171830"/>
            <a:ext cx="6854825" cy="1449388"/>
          </a:xfrm>
        </p:spPr>
        <p:txBody>
          <a:bodyPr vert="horz" lIns="91440" tIns="45720" rIns="91440" bIns="45720" rtlCol="0" anchor="b">
            <a:normAutofit/>
          </a:bodyPr>
          <a:lstStyle/>
          <a:p>
            <a:pPr>
              <a:defRPr/>
            </a:pPr>
            <a:r>
              <a:rPr lang="en-US" b="1"/>
              <a:t>What can you do to help your child and the school?</a:t>
            </a:r>
            <a:endParaRPr lang="en-US"/>
          </a:p>
        </p:txBody>
      </p:sp>
      <p:grpSp>
        <p:nvGrpSpPr>
          <p:cNvPr id="44147" name="Group 44146">
            <a:extLst>
              <a:ext uri="{FF2B5EF4-FFF2-40B4-BE49-F238E27FC236}">
                <a16:creationId xmlns:a16="http://schemas.microsoft.com/office/drawing/2014/main" id="{E572C365-2712-FA95-CC0B-6C04BEC77B40}"/>
              </a:ext>
            </a:extLst>
          </p:cNvPr>
          <p:cNvGrpSpPr>
            <a:grpSpLocks/>
          </p:cNvGrpSpPr>
          <p:nvPr/>
        </p:nvGrpSpPr>
        <p:grpSpPr bwMode="auto">
          <a:xfrm>
            <a:off x="7416291" y="188640"/>
            <a:ext cx="1461475" cy="715467"/>
            <a:chOff x="9766824" y="188640"/>
            <a:chExt cx="3553" cy="1780"/>
          </a:xfrm>
        </p:grpSpPr>
        <p:pic>
          <p:nvPicPr>
            <p:cNvPr id="44145" name="Picture 44144">
              <a:extLst>
                <a:ext uri="{FF2B5EF4-FFF2-40B4-BE49-F238E27FC236}">
                  <a16:creationId xmlns:a16="http://schemas.microsoft.com/office/drawing/2014/main" id="{DF89A4A9-7615-00BB-C073-6D5CAFB65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6" name="Picture 44145" descr="Graphical user interface, text, application&#10;&#10;Description automatically generated">
              <a:extLst>
                <a:ext uri="{FF2B5EF4-FFF2-40B4-BE49-F238E27FC236}">
                  <a16:creationId xmlns:a16="http://schemas.microsoft.com/office/drawing/2014/main" id="{FD8497C5-1C1C-D72F-9F1D-1C1D7D824B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4177" name="Content Placeholder 2">
            <a:extLst>
              <a:ext uri="{FF2B5EF4-FFF2-40B4-BE49-F238E27FC236}">
                <a16:creationId xmlns:a16="http://schemas.microsoft.com/office/drawing/2014/main" id="{C8D8CCEC-813D-C9D2-53A9-D1DF77803F87}"/>
              </a:ext>
            </a:extLst>
          </p:cNvPr>
          <p:cNvGraphicFramePr/>
          <p:nvPr>
            <p:extLst>
              <p:ext uri="{D42A27DB-BD31-4B8C-83A1-F6EECF244321}">
                <p14:modId xmlns:p14="http://schemas.microsoft.com/office/powerpoint/2010/main" val="2372869590"/>
              </p:ext>
            </p:extLst>
          </p:nvPr>
        </p:nvGraphicFramePr>
        <p:xfrm>
          <a:off x="803189" y="1872171"/>
          <a:ext cx="7543800" cy="4022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99217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D0ACA03-FC39-4E1D-8A50-8453A83B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9" name="Rectangle 58">
            <a:extLst>
              <a:ext uri="{FF2B5EF4-FFF2-40B4-BE49-F238E27FC236}">
                <a16:creationId xmlns:a16="http://schemas.microsoft.com/office/drawing/2014/main" id="{05FD7B22-47FD-4909-9BE1-B8F33D0CC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61" name="Straight Connector 60">
            <a:extLst>
              <a:ext uri="{FF2B5EF4-FFF2-40B4-BE49-F238E27FC236}">
                <a16:creationId xmlns:a16="http://schemas.microsoft.com/office/drawing/2014/main" id="{38BB4A3C-C45F-4412-B720-A78D3B93A3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3" name="Rectangle 62">
            <a:extLst>
              <a:ext uri="{FF2B5EF4-FFF2-40B4-BE49-F238E27FC236}">
                <a16:creationId xmlns:a16="http://schemas.microsoft.com/office/drawing/2014/main" id="{99E89893-DFFA-4421-B915-4E222119C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5D805B6-1996-14BC-F80B-B1DC9BE5FA6A}"/>
              </a:ext>
            </a:extLst>
          </p:cNvPr>
          <p:cNvSpPr txBox="1"/>
          <p:nvPr/>
        </p:nvSpPr>
        <p:spPr>
          <a:xfrm>
            <a:off x="475499" y="4550229"/>
            <a:ext cx="8181805" cy="105765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85000"/>
              </a:lnSpc>
              <a:spcBef>
                <a:spcPct val="0"/>
              </a:spcBef>
              <a:spcAft>
                <a:spcPts val="600"/>
              </a:spcAft>
              <a:buClr>
                <a:schemeClr val="accent1"/>
              </a:buClr>
            </a:pPr>
            <a:r>
              <a:rPr lang="en-US" sz="3300" spc="-50">
                <a:solidFill>
                  <a:schemeClr val="tx1">
                    <a:lumMod val="85000"/>
                    <a:lumOff val="15000"/>
                  </a:schemeClr>
                </a:solidFill>
                <a:latin typeface="+mj-lt"/>
                <a:ea typeface="+mj-ea"/>
                <a:cs typeface="+mj-cs"/>
              </a:rPr>
              <a:t>‘</a:t>
            </a:r>
            <a:r>
              <a:rPr lang="en-US" sz="3300" spc="-50" err="1">
                <a:solidFill>
                  <a:schemeClr val="tx1">
                    <a:lumMod val="85000"/>
                    <a:lumOff val="15000"/>
                  </a:schemeClr>
                </a:solidFill>
                <a:latin typeface="+mj-lt"/>
                <a:ea typeface="+mj-ea"/>
                <a:cs typeface="+mj-cs"/>
              </a:rPr>
              <a:t>Blether</a:t>
            </a:r>
            <a:r>
              <a:rPr lang="en-US" sz="3300" spc="-50">
                <a:solidFill>
                  <a:schemeClr val="tx1">
                    <a:lumMod val="85000"/>
                    <a:lumOff val="15000"/>
                  </a:schemeClr>
                </a:solidFill>
                <a:latin typeface="+mj-lt"/>
                <a:ea typeface="+mj-ea"/>
                <a:cs typeface="+mj-cs"/>
              </a:rPr>
              <a:t>’ – Scottish for engaging in conversation </a:t>
            </a:r>
          </a:p>
          <a:p>
            <a:pPr>
              <a:lnSpc>
                <a:spcPct val="85000"/>
              </a:lnSpc>
              <a:spcBef>
                <a:spcPct val="0"/>
              </a:spcBef>
              <a:spcAft>
                <a:spcPts val="600"/>
              </a:spcAft>
              <a:buClr>
                <a:schemeClr val="accent1"/>
              </a:buClr>
            </a:pPr>
            <a:endParaRPr lang="en-US" sz="3300" spc="-50">
              <a:solidFill>
                <a:schemeClr val="tx1">
                  <a:lumMod val="85000"/>
                  <a:lumOff val="15000"/>
                </a:schemeClr>
              </a:solidFill>
              <a:latin typeface="+mj-lt"/>
              <a:ea typeface="+mj-ea"/>
              <a:cs typeface="+mj-cs"/>
            </a:endParaRPr>
          </a:p>
        </p:txBody>
      </p:sp>
      <p:pic>
        <p:nvPicPr>
          <p:cNvPr id="5" name="Picture 4">
            <a:extLst>
              <a:ext uri="{FF2B5EF4-FFF2-40B4-BE49-F238E27FC236}">
                <a16:creationId xmlns:a16="http://schemas.microsoft.com/office/drawing/2014/main" id="{B2F47FDF-3F8C-A42B-95AB-55FA40F04897}"/>
              </a:ext>
            </a:extLst>
          </p:cNvPr>
          <p:cNvPicPr>
            <a:picLocks noChangeAspect="1"/>
          </p:cNvPicPr>
          <p:nvPr/>
        </p:nvPicPr>
        <p:blipFill>
          <a:blip r:embed="rId3"/>
          <a:stretch>
            <a:fillRect/>
          </a:stretch>
        </p:blipFill>
        <p:spPr>
          <a:xfrm>
            <a:off x="476592" y="1099200"/>
            <a:ext cx="3848740" cy="2684496"/>
          </a:xfrm>
          <a:prstGeom prst="rect">
            <a:avLst/>
          </a:prstGeom>
        </p:spPr>
      </p:pic>
      <p:sp>
        <p:nvSpPr>
          <p:cNvPr id="65" name="Rectangle 64">
            <a:extLst>
              <a:ext uri="{FF2B5EF4-FFF2-40B4-BE49-F238E27FC236}">
                <a16:creationId xmlns:a16="http://schemas.microsoft.com/office/drawing/2014/main" id="{791D6C9E-DDC7-4C32-8670-CB71D1231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7997" y="886968"/>
            <a:ext cx="48006" cy="3108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1263A61-9942-8ECB-C395-1FC68D7DB041}"/>
              </a:ext>
            </a:extLst>
          </p:cNvPr>
          <p:cNvPicPr>
            <a:picLocks noChangeAspect="1"/>
          </p:cNvPicPr>
          <p:nvPr/>
        </p:nvPicPr>
        <p:blipFill>
          <a:blip r:embed="rId4"/>
          <a:stretch>
            <a:fillRect/>
          </a:stretch>
        </p:blipFill>
        <p:spPr>
          <a:xfrm>
            <a:off x="4818668" y="640080"/>
            <a:ext cx="3602736" cy="3602736"/>
          </a:xfrm>
          <a:prstGeom prst="rect">
            <a:avLst/>
          </a:prstGeom>
        </p:spPr>
      </p:pic>
      <p:cxnSp>
        <p:nvCxnSpPr>
          <p:cNvPr id="67" name="Straight Connector 66">
            <a:extLst>
              <a:ext uri="{FF2B5EF4-FFF2-40B4-BE49-F238E27FC236}">
                <a16:creationId xmlns:a16="http://schemas.microsoft.com/office/drawing/2014/main" id="{7A53075C-1C2E-4C71-B354-4D1283B87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E833E5BE-374A-4C79-A6B3-483F27174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1" name="Rectangle 70">
            <a:extLst>
              <a:ext uri="{FF2B5EF4-FFF2-40B4-BE49-F238E27FC236}">
                <a16:creationId xmlns:a16="http://schemas.microsoft.com/office/drawing/2014/main" id="{B6DB1BEE-6A8E-4560-952A-669A38B09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3960456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59996060-AB15-40A8-A605-A2E89F1D4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75894" y="634946"/>
            <a:ext cx="6386412" cy="1417786"/>
          </a:xfrm>
        </p:spPr>
        <p:txBody>
          <a:bodyPr>
            <a:normAutofit/>
          </a:bodyPr>
          <a:lstStyle/>
          <a:p>
            <a:r>
              <a:rPr lang="en-GB" b="1"/>
              <a:t>Attendance &amp; Timekeeping</a:t>
            </a:r>
          </a:p>
        </p:txBody>
      </p:sp>
      <p:cxnSp>
        <p:nvCxnSpPr>
          <p:cNvPr id="69" name="Straight Connector 68">
            <a:extLst>
              <a:ext uri="{FF2B5EF4-FFF2-40B4-BE49-F238E27FC236}">
                <a16:creationId xmlns:a16="http://schemas.microsoft.com/office/drawing/2014/main" id="{C48D6DD7-58EE-45C6-A228-DD1FD3278C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637F060E-EE57-43A2-9A4D-FF3F8D99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3" name="Rectangle 72">
            <a:extLst>
              <a:ext uri="{FF2B5EF4-FFF2-40B4-BE49-F238E27FC236}">
                <a16:creationId xmlns:a16="http://schemas.microsoft.com/office/drawing/2014/main" id="{475A47DD-A819-4593-B204-491358651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62" name="Group 61">
            <a:extLst>
              <a:ext uri="{FF2B5EF4-FFF2-40B4-BE49-F238E27FC236}">
                <a16:creationId xmlns:a16="http://schemas.microsoft.com/office/drawing/2014/main" id="{0923A419-7C26-7E3B-7A1F-29A0A82664E7}"/>
              </a:ext>
            </a:extLst>
          </p:cNvPr>
          <p:cNvGrpSpPr>
            <a:grpSpLocks/>
          </p:cNvGrpSpPr>
          <p:nvPr/>
        </p:nvGrpSpPr>
        <p:grpSpPr bwMode="auto">
          <a:xfrm>
            <a:off x="478248" y="1081113"/>
            <a:ext cx="1256763" cy="640837"/>
            <a:chOff x="9766824" y="188640"/>
            <a:chExt cx="3553" cy="1780"/>
          </a:xfrm>
        </p:grpSpPr>
        <p:pic>
          <p:nvPicPr>
            <p:cNvPr id="60" name="Picture 59">
              <a:extLst>
                <a:ext uri="{FF2B5EF4-FFF2-40B4-BE49-F238E27FC236}">
                  <a16:creationId xmlns:a16="http://schemas.microsoft.com/office/drawing/2014/main" id="{707BDA1B-4049-414D-C06F-5B9747AA5E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descr="Graphical user interface, text, application&#10;&#10;Description automatically generated">
              <a:extLst>
                <a:ext uri="{FF2B5EF4-FFF2-40B4-BE49-F238E27FC236}">
                  <a16:creationId xmlns:a16="http://schemas.microsoft.com/office/drawing/2014/main" id="{F70860D7-F68B-DC94-30CC-2B1D690854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7" name="Content Placeholder 2">
            <a:extLst>
              <a:ext uri="{FF2B5EF4-FFF2-40B4-BE49-F238E27FC236}">
                <a16:creationId xmlns:a16="http://schemas.microsoft.com/office/drawing/2014/main" id="{948D274C-2B28-464C-B328-D7311B5833B4}"/>
              </a:ext>
            </a:extLst>
          </p:cNvPr>
          <p:cNvGraphicFramePr>
            <a:graphicFrameLocks noGrp="1"/>
          </p:cNvGraphicFramePr>
          <p:nvPr>
            <p:ph idx="1"/>
            <p:extLst>
              <p:ext uri="{D42A27DB-BD31-4B8C-83A1-F6EECF244321}">
                <p14:modId xmlns:p14="http://schemas.microsoft.com/office/powerpoint/2010/main" val="867535148"/>
              </p:ext>
            </p:extLst>
          </p:nvPr>
        </p:nvGraphicFramePr>
        <p:xfrm>
          <a:off x="803183" y="2143963"/>
          <a:ext cx="7859123" cy="40658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52115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2775" y="337697"/>
            <a:ext cx="3408664" cy="1322887"/>
          </a:xfrm>
        </p:spPr>
        <p:txBody>
          <a:bodyPr>
            <a:normAutofit/>
          </a:bodyPr>
          <a:lstStyle/>
          <a:p>
            <a:pPr marL="0" indent="0">
              <a:lnSpc>
                <a:spcPct val="90000"/>
              </a:lnSpc>
              <a:buNone/>
            </a:pPr>
            <a:r>
              <a:rPr lang="en-GB" b="1" i="1"/>
              <a:t>Uniform</a:t>
            </a:r>
            <a:endParaRPr lang="en-GB" b="1" i="1">
              <a:cs typeface="Calibri Light"/>
            </a:endParaRPr>
          </a:p>
        </p:txBody>
      </p:sp>
      <p:sp>
        <p:nvSpPr>
          <p:cNvPr id="7" name="Content Placeholder 6"/>
          <p:cNvSpPr>
            <a:spLocks noGrp="1"/>
          </p:cNvSpPr>
          <p:nvPr>
            <p:ph idx="1"/>
          </p:nvPr>
        </p:nvSpPr>
        <p:spPr>
          <a:xfrm>
            <a:off x="853170" y="1811424"/>
            <a:ext cx="7595886" cy="4155222"/>
          </a:xfrm>
        </p:spPr>
        <p:txBody>
          <a:bodyPr vert="horz" lIns="0" tIns="45720" rIns="0" bIns="45720" rtlCol="0" anchor="t">
            <a:normAutofit fontScale="85000" lnSpcReduction="10000"/>
          </a:bodyPr>
          <a:lstStyle/>
          <a:p>
            <a:pPr>
              <a:defRPr/>
            </a:pPr>
            <a:r>
              <a:rPr lang="en-GB" sz="2200"/>
              <a:t>We recognises the importance of uniform in fostering a sense of pride and self-respect  in our young people as members of a school community </a:t>
            </a:r>
            <a:endParaRPr lang="en-GB" sz="2200">
              <a:cs typeface="Calibri"/>
            </a:endParaRPr>
          </a:p>
          <a:p>
            <a:pPr>
              <a:buFont typeface="Wingdings" panose="05000000000000000000" pitchFamily="2" charset="2"/>
              <a:buChar char="Ø"/>
              <a:defRPr/>
            </a:pPr>
            <a:r>
              <a:rPr lang="en-GB" sz="2200"/>
              <a:t>Black trousers/skirts &amp; white school shirt with tie</a:t>
            </a:r>
            <a:endParaRPr lang="en-GB" sz="2200">
              <a:cs typeface="Calibri"/>
            </a:endParaRPr>
          </a:p>
          <a:p>
            <a:pPr>
              <a:buFont typeface="Wingdings" panose="05000000000000000000" pitchFamily="2" charset="2"/>
              <a:buChar char="Ø"/>
              <a:defRPr/>
            </a:pPr>
            <a:r>
              <a:rPr lang="en-GB" sz="2200"/>
              <a:t>Black V-neck jumper or cardigan</a:t>
            </a:r>
            <a:endParaRPr lang="en-GB" sz="2200">
              <a:cs typeface="Calibri"/>
            </a:endParaRPr>
          </a:p>
          <a:p>
            <a:pPr>
              <a:buFont typeface="Wingdings" panose="05000000000000000000" pitchFamily="2" charset="2"/>
              <a:buChar char="Ø"/>
              <a:defRPr/>
            </a:pPr>
            <a:r>
              <a:rPr lang="en-GB" sz="2200">
                <a:cs typeface="Calibri"/>
              </a:rPr>
              <a:t>Black shoes</a:t>
            </a:r>
          </a:p>
          <a:p>
            <a:pPr>
              <a:buFont typeface="Wingdings" panose="05000000000000000000" pitchFamily="2" charset="2"/>
              <a:buChar char="Ø"/>
              <a:defRPr/>
            </a:pPr>
            <a:r>
              <a:rPr lang="en-GB" sz="2200">
                <a:cs typeface="Calibri"/>
              </a:rPr>
              <a:t>Blazers optional</a:t>
            </a:r>
          </a:p>
          <a:p>
            <a:pPr>
              <a:buFont typeface="Wingdings" panose="05000000000000000000" pitchFamily="2" charset="2"/>
              <a:buChar char="Ø"/>
              <a:defRPr/>
            </a:pPr>
            <a:r>
              <a:rPr lang="en-GB" sz="2200"/>
              <a:t>Uniform is equitable – it costs less than designer clothing</a:t>
            </a:r>
            <a:endParaRPr lang="en-GB" sz="2200">
              <a:cs typeface="Calibri"/>
            </a:endParaRPr>
          </a:p>
          <a:p>
            <a:pPr>
              <a:buFont typeface="Wingdings" panose="05000000000000000000" pitchFamily="2" charset="2"/>
              <a:buChar char="Ø"/>
              <a:defRPr/>
            </a:pPr>
            <a:endParaRPr lang="en-GB">
              <a:cs typeface="Calibri"/>
            </a:endParaRPr>
          </a:p>
          <a:p>
            <a:pPr marL="0" indent="0" algn="ctr">
              <a:buNone/>
            </a:pPr>
            <a:r>
              <a:rPr lang="en-GB" sz="2600" b="1">
                <a:latin typeface="Arial"/>
                <a:cs typeface="Calibri"/>
              </a:rPr>
              <a:t>BE Schoolwear Open Evening 18th June 5pm – 6pm </a:t>
            </a:r>
          </a:p>
          <a:p>
            <a:pPr marL="0" indent="0" algn="ctr">
              <a:buNone/>
            </a:pPr>
            <a:r>
              <a:rPr lang="en-GB" sz="2600" b="1">
                <a:solidFill>
                  <a:schemeClr val="tx1"/>
                </a:solidFill>
                <a:latin typeface="Arial"/>
                <a:cs typeface="Arial"/>
              </a:rPr>
              <a:t>35A Argyle St, Glasgow G2 8AH</a:t>
            </a:r>
            <a:endParaRPr lang="en-GB" sz="2600" b="1">
              <a:solidFill>
                <a:schemeClr val="tx1"/>
              </a:solidFill>
              <a:cs typeface="Calibri" panose="020F0502020204030204"/>
            </a:endParaRPr>
          </a:p>
          <a:p>
            <a:endParaRPr lang="en-GB" sz="2400">
              <a:cs typeface="Calibri" panose="020F0502020204030204"/>
            </a:endParaRPr>
          </a:p>
        </p:txBody>
      </p:sp>
      <p:grpSp>
        <p:nvGrpSpPr>
          <p:cNvPr id="9" name="Group 8">
            <a:extLst>
              <a:ext uri="{FF2B5EF4-FFF2-40B4-BE49-F238E27FC236}">
                <a16:creationId xmlns:a16="http://schemas.microsoft.com/office/drawing/2014/main" id="{3EC166CE-E347-E64D-9D9D-C9EB0550536F}"/>
              </a:ext>
            </a:extLst>
          </p:cNvPr>
          <p:cNvGrpSpPr>
            <a:grpSpLocks/>
          </p:cNvGrpSpPr>
          <p:nvPr/>
        </p:nvGrpSpPr>
        <p:grpSpPr bwMode="auto">
          <a:xfrm>
            <a:off x="7416291" y="188640"/>
            <a:ext cx="1461475" cy="715467"/>
            <a:chOff x="9766824" y="188640"/>
            <a:chExt cx="3553" cy="1780"/>
          </a:xfrm>
        </p:grpSpPr>
        <p:pic>
          <p:nvPicPr>
            <p:cNvPr id="5" name="Picture 4">
              <a:extLst>
                <a:ext uri="{FF2B5EF4-FFF2-40B4-BE49-F238E27FC236}">
                  <a16:creationId xmlns:a16="http://schemas.microsoft.com/office/drawing/2014/main" id="{9543FD06-031D-A53B-FEB9-1D73116A2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4631FDFE-F629-50EA-4FCD-B4FDE9656E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1472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descr="Nike Pro Tights Women - Black/White • PriceRunner »">
            <a:extLst>
              <a:ext uri="{FF2B5EF4-FFF2-40B4-BE49-F238E27FC236}">
                <a16:creationId xmlns:a16="http://schemas.microsoft.com/office/drawing/2014/main" id="{032392C4-ED68-9EAD-1C13-B1C19AF2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565" y="3494729"/>
            <a:ext cx="3485543" cy="18175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D16005-CC7A-35EC-4C4E-8144E4AEAD9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933AACE-5601-63F5-493A-998437C10E25}"/>
              </a:ext>
            </a:extLst>
          </p:cNvPr>
          <p:cNvSpPr>
            <a:spLocks noGrp="1"/>
          </p:cNvSpPr>
          <p:nvPr>
            <p:ph idx="1"/>
          </p:nvPr>
        </p:nvSpPr>
        <p:spPr/>
        <p:txBody>
          <a:bodyPr/>
          <a:lstStyle/>
          <a:p>
            <a:endParaRPr lang="en-GB"/>
          </a:p>
        </p:txBody>
      </p:sp>
      <p:pic>
        <p:nvPicPr>
          <p:cNvPr id="5" name="Picture 2" descr="Uniform 3.png">
            <a:extLst>
              <a:ext uri="{FF2B5EF4-FFF2-40B4-BE49-F238E27FC236}">
                <a16:creationId xmlns:a16="http://schemas.microsoft.com/office/drawing/2014/main" id="{48586450-E8D6-83A2-F231-45BC9A24C6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923" y="477721"/>
            <a:ext cx="181451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iform 2.jpg">
            <a:extLst>
              <a:ext uri="{FF2B5EF4-FFF2-40B4-BE49-F238E27FC236}">
                <a16:creationId xmlns:a16="http://schemas.microsoft.com/office/drawing/2014/main" id="{53CCFAAA-7BBC-92AF-8445-8487754958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094" y="519648"/>
            <a:ext cx="180022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iform 4.jfif">
            <a:extLst>
              <a:ext uri="{FF2B5EF4-FFF2-40B4-BE49-F238E27FC236}">
                <a16:creationId xmlns:a16="http://schemas.microsoft.com/office/drawing/2014/main" id="{B8056C9D-7E55-8180-0C4D-88FE89E072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2155" y="624596"/>
            <a:ext cx="2075135" cy="2083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niform 5.jfif">
            <a:extLst>
              <a:ext uri="{FF2B5EF4-FFF2-40B4-BE49-F238E27FC236}">
                <a16:creationId xmlns:a16="http://schemas.microsoft.com/office/drawing/2014/main" id="{8B2FCCB3-5DC8-9DBA-9F82-57068E3A87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0748" y="476576"/>
            <a:ext cx="1758315" cy="2330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irls Black faux leather belted Shorts Main">
            <a:extLst>
              <a:ext uri="{FF2B5EF4-FFF2-40B4-BE49-F238E27FC236}">
                <a16:creationId xmlns:a16="http://schemas.microsoft.com/office/drawing/2014/main" id="{F7567B46-9854-FBF4-E9D2-2371625D8A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65464" y="3018362"/>
            <a:ext cx="2145662" cy="26776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Black Faux Leather Frilled Hem Mini Skirt | PrettyLittleThing">
            <a:extLst>
              <a:ext uri="{FF2B5EF4-FFF2-40B4-BE49-F238E27FC236}">
                <a16:creationId xmlns:a16="http://schemas.microsoft.com/office/drawing/2014/main" id="{7F838923-A577-048D-EFDF-7FE262BF59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514" y="2994618"/>
            <a:ext cx="1692557" cy="27004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amp;M Black Ruffle Skirt, Size S - Don't Shop, Swap!">
            <a:extLst>
              <a:ext uri="{FF2B5EF4-FFF2-40B4-BE49-F238E27FC236}">
                <a16:creationId xmlns:a16="http://schemas.microsoft.com/office/drawing/2014/main" id="{FCD3008B-2DB1-4BD2-2430-ACB823E10E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4586" y="2997659"/>
            <a:ext cx="2147712" cy="26600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FE72B7B5-1DEF-2AD1-0397-AFFB9DBA49DF}"/>
              </a:ext>
            </a:extLst>
          </p:cNvPr>
          <p:cNvGrpSpPr>
            <a:grpSpLocks/>
          </p:cNvGrpSpPr>
          <p:nvPr/>
        </p:nvGrpSpPr>
        <p:grpSpPr bwMode="auto">
          <a:xfrm>
            <a:off x="7416291" y="188640"/>
            <a:ext cx="1461475" cy="715467"/>
            <a:chOff x="9766824" y="188640"/>
            <a:chExt cx="3553" cy="1780"/>
          </a:xfrm>
        </p:grpSpPr>
        <p:pic>
          <p:nvPicPr>
            <p:cNvPr id="21" name="Picture 20">
              <a:extLst>
                <a:ext uri="{FF2B5EF4-FFF2-40B4-BE49-F238E27FC236}">
                  <a16:creationId xmlns:a16="http://schemas.microsoft.com/office/drawing/2014/main" id="{0BE89E1B-AE57-6E33-8E4B-86D8D9E0F1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Graphical user interface, text, application&#10;&#10;Description automatically generated">
              <a:extLst>
                <a:ext uri="{FF2B5EF4-FFF2-40B4-BE49-F238E27FC236}">
                  <a16:creationId xmlns:a16="http://schemas.microsoft.com/office/drawing/2014/main" id="{2910BE5B-C07B-C6C6-00EA-878406EA7C1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4704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92593" y="260648"/>
            <a:ext cx="5268249" cy="1143000"/>
          </a:xfrm>
        </p:spPr>
        <p:txBody>
          <a:bodyPr>
            <a:noAutofit/>
          </a:bodyPr>
          <a:lstStyle/>
          <a:p>
            <a:r>
              <a:rPr lang="en-GB" sz="3200" i="1"/>
              <a:t>Uniform and Standards in PE</a:t>
            </a:r>
          </a:p>
        </p:txBody>
      </p:sp>
      <p:sp>
        <p:nvSpPr>
          <p:cNvPr id="7" name="Content Placeholder 6"/>
          <p:cNvSpPr>
            <a:spLocks noGrp="1"/>
          </p:cNvSpPr>
          <p:nvPr>
            <p:ph idx="1"/>
          </p:nvPr>
        </p:nvSpPr>
        <p:spPr>
          <a:xfrm>
            <a:off x="1010999" y="1783325"/>
            <a:ext cx="7728639" cy="4254476"/>
          </a:xfrm>
        </p:spPr>
        <p:txBody>
          <a:bodyPr vert="horz" lIns="91440" tIns="45720" rIns="91440" bIns="45720" rtlCol="0" anchor="t">
            <a:noAutofit/>
          </a:bodyPr>
          <a:lstStyle/>
          <a:p>
            <a:r>
              <a:rPr lang="en-GB" b="1">
                <a:ea typeface="+mn-lt"/>
                <a:cs typeface="+mn-lt"/>
              </a:rPr>
              <a:t>Full P.E kit is required for every lesson, even when injured or unwell</a:t>
            </a:r>
            <a:endParaRPr lang="en-GB" b="1">
              <a:cs typeface="Calibri"/>
            </a:endParaRPr>
          </a:p>
          <a:p>
            <a:pPr>
              <a:buFont typeface="Wingdings" panose="05000000000000000000" pitchFamily="2" charset="2"/>
              <a:buChar char="Ø"/>
            </a:pPr>
            <a:r>
              <a:rPr lang="en-GB" b="1">
                <a:ea typeface="+mn-lt"/>
                <a:cs typeface="+mn-lt"/>
              </a:rPr>
              <a:t> Sports T-shirt or plain t-shirt with no inappropriate slogans and no cropped t-shirts at any time</a:t>
            </a:r>
          </a:p>
          <a:p>
            <a:pPr>
              <a:buFont typeface="Wingdings" panose="05000000000000000000" pitchFamily="2" charset="2"/>
              <a:buChar char="Ø"/>
            </a:pPr>
            <a:r>
              <a:rPr lang="en-GB" b="1">
                <a:ea typeface="+mn-lt"/>
                <a:cs typeface="+mn-lt"/>
              </a:rPr>
              <a:t> Outdoor activities - sweatshirt, jumper or jacket </a:t>
            </a:r>
          </a:p>
          <a:p>
            <a:pPr>
              <a:buFont typeface="Wingdings" panose="05000000000000000000" pitchFamily="2" charset="2"/>
              <a:buChar char="Ø"/>
            </a:pPr>
            <a:r>
              <a:rPr lang="en-GB" b="1">
                <a:ea typeface="+mn-lt"/>
                <a:cs typeface="+mn-lt"/>
              </a:rPr>
              <a:t> Tracksuit bottoms, leggings or shorts - no jeans or jeggings</a:t>
            </a:r>
          </a:p>
          <a:p>
            <a:pPr>
              <a:buFont typeface="Wingdings" panose="05000000000000000000" pitchFamily="2" charset="2"/>
              <a:buChar char="Ø"/>
            </a:pPr>
            <a:r>
              <a:rPr lang="en-GB" b="1">
                <a:ea typeface="+mn-lt"/>
                <a:cs typeface="+mn-lt"/>
              </a:rPr>
              <a:t> Suitable footwear  </a:t>
            </a:r>
          </a:p>
          <a:p>
            <a:pPr>
              <a:buFont typeface="Wingdings" panose="05000000000000000000" pitchFamily="2" charset="2"/>
              <a:buChar char="Ø"/>
            </a:pPr>
            <a:r>
              <a:rPr lang="en-GB" b="1">
                <a:ea typeface="+mn-lt"/>
                <a:cs typeface="+mn-lt"/>
              </a:rPr>
              <a:t> No jewellery</a:t>
            </a:r>
          </a:p>
          <a:p>
            <a:pPr>
              <a:buFont typeface="Wingdings" panose="05000000000000000000" pitchFamily="2" charset="2"/>
              <a:buChar char="Ø"/>
            </a:pPr>
            <a:r>
              <a:rPr lang="en-GB" b="1">
                <a:ea typeface="+mn-lt"/>
                <a:cs typeface="+mn-lt"/>
              </a:rPr>
              <a:t> No fake nails </a:t>
            </a:r>
          </a:p>
          <a:p>
            <a:pPr>
              <a:buFont typeface="Wingdings" panose="05000000000000000000" pitchFamily="2" charset="2"/>
              <a:buChar char="Ø"/>
            </a:pPr>
            <a:r>
              <a:rPr lang="en-GB" b="1">
                <a:ea typeface="+mn-lt"/>
                <a:cs typeface="+mn-lt"/>
              </a:rPr>
              <a:t> No mobile phones </a:t>
            </a:r>
          </a:p>
          <a:p>
            <a:pPr>
              <a:buFont typeface="Arial" pitchFamily="34" charset="0"/>
              <a:buChar char="•"/>
            </a:pPr>
            <a:endParaRPr lang="en-GB" sz="2400" b="1">
              <a:cs typeface="Calibri"/>
            </a:endParaRPr>
          </a:p>
          <a:p>
            <a:endParaRPr lang="en-GB" sz="2400" b="1"/>
          </a:p>
        </p:txBody>
      </p:sp>
      <p:grpSp>
        <p:nvGrpSpPr>
          <p:cNvPr id="8" name="Group 7">
            <a:extLst>
              <a:ext uri="{FF2B5EF4-FFF2-40B4-BE49-F238E27FC236}">
                <a16:creationId xmlns:a16="http://schemas.microsoft.com/office/drawing/2014/main" id="{649EC8C8-19E1-D0DA-5438-9E3F293E841D}"/>
              </a:ext>
            </a:extLst>
          </p:cNvPr>
          <p:cNvGrpSpPr>
            <a:grpSpLocks/>
          </p:cNvGrpSpPr>
          <p:nvPr/>
        </p:nvGrpSpPr>
        <p:grpSpPr bwMode="auto">
          <a:xfrm>
            <a:off x="7416291" y="188640"/>
            <a:ext cx="1461475" cy="715467"/>
            <a:chOff x="9766824" y="188640"/>
            <a:chExt cx="3553" cy="1780"/>
          </a:xfrm>
        </p:grpSpPr>
        <p:pic>
          <p:nvPicPr>
            <p:cNvPr id="4" name="Picture 3">
              <a:extLst>
                <a:ext uri="{FF2B5EF4-FFF2-40B4-BE49-F238E27FC236}">
                  <a16:creationId xmlns:a16="http://schemas.microsoft.com/office/drawing/2014/main" id="{FFD8D5BF-8774-5CD5-7836-E205B8F86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raphical user interface, text, application&#10;&#10;Description automatically generated">
              <a:extLst>
                <a:ext uri="{FF2B5EF4-FFF2-40B4-BE49-F238E27FC236}">
                  <a16:creationId xmlns:a16="http://schemas.microsoft.com/office/drawing/2014/main" id="{64C84A89-3D85-B506-43B7-2A61602AFD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91142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9996060-AB15-40A8-A605-A2E89F1D4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67B887-5896-AF58-62D1-A27B5062544B}"/>
              </a:ext>
            </a:extLst>
          </p:cNvPr>
          <p:cNvSpPr txBox="1"/>
          <p:nvPr/>
        </p:nvSpPr>
        <p:spPr>
          <a:xfrm>
            <a:off x="3858509" y="634946"/>
            <a:ext cx="4803797" cy="1450757"/>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4800" spc="-50">
                <a:solidFill>
                  <a:schemeClr val="tx1">
                    <a:lumMod val="75000"/>
                    <a:lumOff val="25000"/>
                  </a:schemeClr>
                </a:solidFill>
                <a:latin typeface="+mj-lt"/>
                <a:ea typeface="+mj-ea"/>
                <a:cs typeface="+mj-cs"/>
              </a:rPr>
              <a:t>Bringing Out The Best</a:t>
            </a:r>
          </a:p>
        </p:txBody>
      </p:sp>
      <p:cxnSp>
        <p:nvCxnSpPr>
          <p:cNvPr id="16" name="Straight Connector 15">
            <a:extLst>
              <a:ext uri="{FF2B5EF4-FFF2-40B4-BE49-F238E27FC236}">
                <a16:creationId xmlns:a16="http://schemas.microsoft.com/office/drawing/2014/main" id="{C48D6DD7-58EE-45C6-A228-DD1FD3278C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E7BC7DD-1BB9-0120-1F75-3826E99A5982}"/>
              </a:ext>
            </a:extLst>
          </p:cNvPr>
          <p:cNvPicPr>
            <a:picLocks noChangeAspect="1"/>
          </p:cNvPicPr>
          <p:nvPr/>
        </p:nvPicPr>
        <p:blipFill>
          <a:blip r:embed="rId2"/>
          <a:stretch>
            <a:fillRect/>
          </a:stretch>
        </p:blipFill>
        <p:spPr>
          <a:xfrm>
            <a:off x="475499" y="3593062"/>
            <a:ext cx="3015222" cy="1726214"/>
          </a:xfrm>
          <a:prstGeom prst="rect">
            <a:avLst/>
          </a:prstGeom>
        </p:spPr>
      </p:pic>
      <p:sp>
        <p:nvSpPr>
          <p:cNvPr id="3" name="Content Placeholder 2">
            <a:extLst>
              <a:ext uri="{FF2B5EF4-FFF2-40B4-BE49-F238E27FC236}">
                <a16:creationId xmlns:a16="http://schemas.microsoft.com/office/drawing/2014/main" id="{2E394738-F4FF-17D7-3F19-92FB0A5F72BC}"/>
              </a:ext>
            </a:extLst>
          </p:cNvPr>
          <p:cNvSpPr>
            <a:spLocks noGrp="1"/>
          </p:cNvSpPr>
          <p:nvPr>
            <p:ph idx="1"/>
          </p:nvPr>
        </p:nvSpPr>
        <p:spPr>
          <a:xfrm>
            <a:off x="3858509" y="2198914"/>
            <a:ext cx="4803797" cy="3670180"/>
          </a:xfrm>
        </p:spPr>
        <p:txBody>
          <a:bodyPr vert="horz" lIns="0" tIns="45720" rIns="0" bIns="45720" rtlCol="0">
            <a:normAutofit fontScale="92500"/>
          </a:bodyPr>
          <a:lstStyle/>
          <a:p>
            <a:r>
              <a:rPr lang="en-US" sz="1900" b="1"/>
              <a:t>No items of clothing should have designer or manufacturers' logos or labels visible</a:t>
            </a:r>
            <a:endParaRPr lang="en-US" sz="1900"/>
          </a:p>
          <a:p>
            <a:r>
              <a:rPr lang="en-US" sz="1900" b="1"/>
              <a:t>Hoodies are not permitted in the school building</a:t>
            </a:r>
            <a:endParaRPr lang="en-US" sz="1900"/>
          </a:p>
          <a:p>
            <a:r>
              <a:rPr lang="en-US" sz="1900" b="1"/>
              <a:t>All outdoor jackets taken off (apart from the school blazer) while inside the school building</a:t>
            </a:r>
            <a:endParaRPr lang="en-US" sz="1900"/>
          </a:p>
          <a:p>
            <a:r>
              <a:rPr lang="en-US" sz="1900" b="1"/>
              <a:t>Please bring a school bag each day</a:t>
            </a:r>
          </a:p>
          <a:p>
            <a:r>
              <a:rPr lang="en-US" sz="1900" b="1"/>
              <a:t>Remind your child to bring their iPad to school fully charged each day</a:t>
            </a:r>
            <a:endParaRPr lang="en-US" sz="1900"/>
          </a:p>
          <a:p>
            <a:r>
              <a:rPr lang="en-US" sz="1900" b="1"/>
              <a:t>iPads will be checked daily at tutor time</a:t>
            </a:r>
          </a:p>
          <a:p>
            <a:r>
              <a:rPr lang="en-US" sz="1900" b="1"/>
              <a:t>Mobile phones and </a:t>
            </a:r>
            <a:r>
              <a:rPr lang="en-US" sz="1900" b="1" err="1"/>
              <a:t>earpods</a:t>
            </a:r>
            <a:r>
              <a:rPr lang="en-US" sz="1900" b="1"/>
              <a:t> are not to be used </a:t>
            </a:r>
            <a:endParaRPr lang="en-US" sz="1900"/>
          </a:p>
        </p:txBody>
      </p:sp>
      <p:sp>
        <p:nvSpPr>
          <p:cNvPr id="18" name="Rectangle 17">
            <a:extLst>
              <a:ext uri="{FF2B5EF4-FFF2-40B4-BE49-F238E27FC236}">
                <a16:creationId xmlns:a16="http://schemas.microsoft.com/office/drawing/2014/main" id="{637F060E-EE57-43A2-9A4D-FF3F8D99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0" name="Rectangle 19">
            <a:extLst>
              <a:ext uri="{FF2B5EF4-FFF2-40B4-BE49-F238E27FC236}">
                <a16:creationId xmlns:a16="http://schemas.microsoft.com/office/drawing/2014/main" id="{475A47DD-A819-4593-B204-491358651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9" name="Group 8">
            <a:extLst>
              <a:ext uri="{FF2B5EF4-FFF2-40B4-BE49-F238E27FC236}">
                <a16:creationId xmlns:a16="http://schemas.microsoft.com/office/drawing/2014/main" id="{3B08BA3E-164B-B938-B8B9-F74C6F901A0F}"/>
              </a:ext>
            </a:extLst>
          </p:cNvPr>
          <p:cNvGrpSpPr>
            <a:grpSpLocks/>
          </p:cNvGrpSpPr>
          <p:nvPr/>
        </p:nvGrpSpPr>
        <p:grpSpPr bwMode="auto">
          <a:xfrm>
            <a:off x="478248" y="1081113"/>
            <a:ext cx="3015224" cy="1476106"/>
            <a:chOff x="9766824" y="188640"/>
            <a:chExt cx="3553" cy="1780"/>
          </a:xfrm>
        </p:grpSpPr>
        <p:pic>
          <p:nvPicPr>
            <p:cNvPr id="7" name="Picture 6">
              <a:extLst>
                <a:ext uri="{FF2B5EF4-FFF2-40B4-BE49-F238E27FC236}">
                  <a16:creationId xmlns:a16="http://schemas.microsoft.com/office/drawing/2014/main" id="{AD1976A4-C7DB-3DED-30F7-BDC45881C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D8078AF9-3211-0777-737F-4D63CAD927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68646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E86C-3D83-D049-70E8-47B32B4C9466}"/>
              </a:ext>
            </a:extLst>
          </p:cNvPr>
          <p:cNvSpPr>
            <a:spLocks noGrp="1"/>
          </p:cNvSpPr>
          <p:nvPr>
            <p:ph type="title"/>
          </p:nvPr>
        </p:nvSpPr>
        <p:spPr/>
        <p:txBody>
          <a:bodyPr/>
          <a:lstStyle/>
          <a:p>
            <a:r>
              <a:rPr lang="en-GB" b="1">
                <a:cs typeface="Calibri"/>
              </a:rPr>
              <a:t>School Prayer</a:t>
            </a:r>
            <a:endParaRPr lang="en-GB" b="1"/>
          </a:p>
        </p:txBody>
      </p:sp>
      <p:sp>
        <p:nvSpPr>
          <p:cNvPr id="3" name="Content Placeholder 2">
            <a:extLst>
              <a:ext uri="{FF2B5EF4-FFF2-40B4-BE49-F238E27FC236}">
                <a16:creationId xmlns:a16="http://schemas.microsoft.com/office/drawing/2014/main" id="{6337BAFD-D892-9F79-C2E5-6A08A8F06E97}"/>
              </a:ext>
            </a:extLst>
          </p:cNvPr>
          <p:cNvSpPr>
            <a:spLocks noGrp="1"/>
          </p:cNvSpPr>
          <p:nvPr>
            <p:ph idx="1"/>
          </p:nvPr>
        </p:nvSpPr>
        <p:spPr>
          <a:xfrm>
            <a:off x="825415" y="1860746"/>
            <a:ext cx="7322984" cy="4274479"/>
          </a:xfrm>
        </p:spPr>
        <p:txBody>
          <a:bodyPr vert="horz" lIns="91440" tIns="45720" rIns="91440" bIns="45720" rtlCol="0" anchor="t">
            <a:normAutofit/>
          </a:bodyPr>
          <a:lstStyle/>
          <a:p>
            <a:pPr marL="0" indent="0">
              <a:lnSpc>
                <a:spcPct val="90000"/>
              </a:lnSpc>
              <a:buNone/>
            </a:pPr>
            <a:r>
              <a:rPr lang="en-GB" b="1">
                <a:ea typeface="+mn-lt"/>
                <a:cs typeface="+mn-lt"/>
              </a:rPr>
              <a:t>Father,</a:t>
            </a:r>
            <a:endParaRPr lang="en-US">
              <a:ea typeface="+mn-lt"/>
              <a:cs typeface="+mn-lt"/>
            </a:endParaRPr>
          </a:p>
          <a:p>
            <a:pPr marL="0" indent="0">
              <a:lnSpc>
                <a:spcPct val="90000"/>
              </a:lnSpc>
              <a:buNone/>
            </a:pPr>
            <a:r>
              <a:rPr lang="en-GB" b="1">
                <a:ea typeface="+mn-lt"/>
                <a:cs typeface="+mn-lt"/>
              </a:rPr>
              <a:t>We the community of St Mungo’s ask you to help us prepare ourselves for each day ahead.</a:t>
            </a:r>
            <a:endParaRPr lang="en-GB">
              <a:ea typeface="+mn-lt"/>
              <a:cs typeface="+mn-lt"/>
            </a:endParaRPr>
          </a:p>
          <a:p>
            <a:pPr marL="0" indent="0">
              <a:lnSpc>
                <a:spcPct val="90000"/>
              </a:lnSpc>
              <a:buNone/>
            </a:pPr>
            <a:r>
              <a:rPr lang="en-GB" b="1">
                <a:ea typeface="+mn-lt"/>
                <a:cs typeface="+mn-lt"/>
              </a:rPr>
              <a:t>Give us the strength to care for one another and the courage to do what is right and best for ourselves and others.</a:t>
            </a:r>
            <a:endParaRPr lang="en-GB">
              <a:ea typeface="+mn-lt"/>
              <a:cs typeface="+mn-lt"/>
            </a:endParaRPr>
          </a:p>
          <a:p>
            <a:pPr marL="0" indent="0">
              <a:lnSpc>
                <a:spcPct val="90000"/>
              </a:lnSpc>
              <a:buNone/>
            </a:pPr>
            <a:r>
              <a:rPr lang="en-GB" b="1">
                <a:ea typeface="+mn-lt"/>
                <a:cs typeface="+mn-lt"/>
              </a:rPr>
              <a:t>Help us to be positive and always stay true to our Christian faith.</a:t>
            </a:r>
            <a:endParaRPr lang="en-GB">
              <a:ea typeface="+mn-lt"/>
              <a:cs typeface="+mn-lt"/>
            </a:endParaRPr>
          </a:p>
          <a:p>
            <a:pPr marL="0" indent="0">
              <a:lnSpc>
                <a:spcPct val="90000"/>
              </a:lnSpc>
              <a:buNone/>
            </a:pPr>
            <a:r>
              <a:rPr lang="en-GB" b="1">
                <a:ea typeface="+mn-lt"/>
                <a:cs typeface="+mn-lt"/>
              </a:rPr>
              <a:t>Thank you for being there.</a:t>
            </a:r>
            <a:endParaRPr lang="en-GB">
              <a:ea typeface="+mn-lt"/>
              <a:cs typeface="+mn-lt"/>
            </a:endParaRPr>
          </a:p>
          <a:p>
            <a:pPr marL="0" indent="0">
              <a:lnSpc>
                <a:spcPct val="90000"/>
              </a:lnSpc>
              <a:buNone/>
            </a:pPr>
            <a:r>
              <a:rPr lang="en-GB" b="1">
                <a:ea typeface="+mn-lt"/>
                <a:cs typeface="+mn-lt"/>
              </a:rPr>
              <a:t>AMEN</a:t>
            </a:r>
            <a:endParaRPr lang="en-GB">
              <a:ea typeface="+mn-lt"/>
              <a:cs typeface="+mn-lt"/>
            </a:endParaRPr>
          </a:p>
          <a:p>
            <a:pPr marL="0" indent="0">
              <a:lnSpc>
                <a:spcPct val="90000"/>
              </a:lnSpc>
              <a:buNone/>
            </a:pPr>
            <a:endParaRPr lang="en-US">
              <a:ea typeface="+mn-lt"/>
              <a:cs typeface="+mn-lt"/>
            </a:endParaRPr>
          </a:p>
          <a:p>
            <a:pPr marL="0" indent="0">
              <a:lnSpc>
                <a:spcPct val="90000"/>
              </a:lnSpc>
              <a:buNone/>
            </a:pPr>
            <a:r>
              <a:rPr lang="en-GB" b="1">
                <a:ea typeface="+mn-lt"/>
                <a:cs typeface="+mn-lt"/>
              </a:rPr>
              <a:t>St Mungo, pray for us.</a:t>
            </a:r>
            <a:endParaRPr lang="en-GB"/>
          </a:p>
        </p:txBody>
      </p:sp>
      <p:grpSp>
        <p:nvGrpSpPr>
          <p:cNvPr id="8" name="Group 7">
            <a:extLst>
              <a:ext uri="{FF2B5EF4-FFF2-40B4-BE49-F238E27FC236}">
                <a16:creationId xmlns:a16="http://schemas.microsoft.com/office/drawing/2014/main" id="{254A9D68-64AF-7124-A47D-B7F2D1BBCC0B}"/>
              </a:ext>
            </a:extLst>
          </p:cNvPr>
          <p:cNvGrpSpPr>
            <a:grpSpLocks/>
          </p:cNvGrpSpPr>
          <p:nvPr/>
        </p:nvGrpSpPr>
        <p:grpSpPr bwMode="auto">
          <a:xfrm>
            <a:off x="7419039" y="188640"/>
            <a:ext cx="1461476" cy="715467"/>
            <a:chOff x="9766824" y="188640"/>
            <a:chExt cx="3553" cy="1780"/>
          </a:xfrm>
        </p:grpSpPr>
        <p:pic>
          <p:nvPicPr>
            <p:cNvPr id="6" name="Picture 5">
              <a:extLst>
                <a:ext uri="{FF2B5EF4-FFF2-40B4-BE49-F238E27FC236}">
                  <a16:creationId xmlns:a16="http://schemas.microsoft.com/office/drawing/2014/main" id="{C44A73BE-6BAF-BB77-7196-53778B61C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aphical user interface, text, application&#10;&#10;Description automatically generated">
              <a:extLst>
                <a:ext uri="{FF2B5EF4-FFF2-40B4-BE49-F238E27FC236}">
                  <a16:creationId xmlns:a16="http://schemas.microsoft.com/office/drawing/2014/main" id="{AAA8AA5A-EF8E-5A5E-0475-483D9A45B4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71740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B576DB2-F2FA-4280-8165-702F972F0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BA099D5-41FA-4ACF-B15F-910EE77FA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5" name="TextBox 34">
            <a:extLst>
              <a:ext uri="{FF2B5EF4-FFF2-40B4-BE49-F238E27FC236}">
                <a16:creationId xmlns:a16="http://schemas.microsoft.com/office/drawing/2014/main" id="{9F4C7C1F-59DB-4032-A380-3E353C865018}"/>
              </a:ext>
            </a:extLst>
          </p:cNvPr>
          <p:cNvSpPr txBox="1"/>
          <p:nvPr/>
        </p:nvSpPr>
        <p:spPr>
          <a:xfrm>
            <a:off x="604299" y="695739"/>
            <a:ext cx="4702113" cy="5193232"/>
          </a:xfrm>
          <a:prstGeom prst="rect">
            <a:avLst/>
          </a:prstGeom>
        </p:spPr>
        <p:txBody>
          <a:bodyPr rot="0" spcFirstLastPara="0" vertOverflow="overflow" horzOverflow="overflow" vert="horz" lIns="0" tIns="45720" rIns="0" bIns="45720" numCol="1" spcCol="0" rtlCol="0" fromWordArt="0" anchor="t" anchorCtr="0" forceAA="0" compatLnSpc="1">
            <a:prstTxWarp prst="textNoShape">
              <a:avLst/>
            </a:prstTxWarp>
            <a:normAutofit lnSpcReduction="10000"/>
          </a:bodyPr>
          <a:lstStyle/>
          <a:p>
            <a:pPr>
              <a:lnSpc>
                <a:spcPct val="90000"/>
              </a:lnSpc>
              <a:spcAft>
                <a:spcPts val="600"/>
              </a:spcAft>
              <a:buClr>
                <a:schemeClr val="accent1"/>
              </a:buClr>
              <a:buFont typeface="Calibri" panose="020F0502020204030204" pitchFamily="34" charset="0"/>
            </a:pPr>
            <a:r>
              <a:rPr lang="en-US" sz="3200" b="1">
                <a:solidFill>
                  <a:srgbClr val="FFFFFF"/>
                </a:solidFill>
              </a:rPr>
              <a:t>Children can be fussy eaters often leading to persistent</a:t>
            </a:r>
            <a:r>
              <a:rPr lang="en-US" sz="3200" b="1" baseline="0">
                <a:solidFill>
                  <a:srgbClr val="FFFFFF"/>
                </a:solidFill>
              </a:rPr>
              <a:t> health challenges</a:t>
            </a:r>
            <a:endParaRPr lang="en-US" sz="3200">
              <a:solidFill>
                <a:srgbClr val="FFFFFF"/>
              </a:solidFill>
              <a:cs typeface="Calibri"/>
            </a:endParaRPr>
          </a:p>
          <a:p>
            <a:pPr>
              <a:lnSpc>
                <a:spcPct val="90000"/>
              </a:lnSpc>
              <a:spcAft>
                <a:spcPts val="600"/>
              </a:spcAft>
              <a:buClr>
                <a:schemeClr val="accent1"/>
              </a:buClr>
              <a:buFont typeface="Calibri" panose="020F0502020204030204" pitchFamily="34" charset="0"/>
            </a:pPr>
            <a:endParaRPr lang="en-US" sz="3200" b="1">
              <a:solidFill>
                <a:srgbClr val="FFFFFF"/>
              </a:solidFill>
              <a:cs typeface="Calibri"/>
            </a:endParaRPr>
          </a:p>
          <a:p>
            <a:pPr>
              <a:lnSpc>
                <a:spcPct val="90000"/>
              </a:lnSpc>
              <a:spcAft>
                <a:spcPts val="600"/>
              </a:spcAft>
              <a:buClr>
                <a:schemeClr val="accent1"/>
              </a:buClr>
              <a:buFont typeface="Calibri" panose="020F0502020204030204" pitchFamily="34" charset="0"/>
            </a:pPr>
            <a:r>
              <a:rPr lang="en-US" sz="3200" b="1">
                <a:solidFill>
                  <a:srgbClr val="FFFFFF"/>
                </a:solidFill>
              </a:rPr>
              <a:t>Poor diet affects </a:t>
            </a:r>
            <a:r>
              <a:rPr lang="en-US" sz="3200" b="1" err="1">
                <a:solidFill>
                  <a:srgbClr val="FFFFFF"/>
                </a:solidFill>
              </a:rPr>
              <a:t>behaviour</a:t>
            </a:r>
            <a:r>
              <a:rPr lang="en-US" sz="3200" b="1">
                <a:solidFill>
                  <a:srgbClr val="FFFFFF"/>
                </a:solidFill>
              </a:rPr>
              <a:t>, concentration and mood</a:t>
            </a:r>
            <a:endParaRPr lang="en-US" sz="3200" b="1">
              <a:solidFill>
                <a:srgbClr val="FFFFFF"/>
              </a:solidFill>
              <a:cs typeface="Calibri"/>
            </a:endParaRPr>
          </a:p>
          <a:p>
            <a:pPr>
              <a:lnSpc>
                <a:spcPct val="90000"/>
              </a:lnSpc>
              <a:spcAft>
                <a:spcPts val="600"/>
              </a:spcAft>
              <a:buClr>
                <a:schemeClr val="accent1"/>
              </a:buClr>
              <a:buFont typeface="Calibri" panose="020F0502020204030204" pitchFamily="34" charset="0"/>
            </a:pPr>
            <a:endParaRPr lang="en-US" sz="3200" b="1">
              <a:solidFill>
                <a:srgbClr val="FFFFFF"/>
              </a:solidFill>
              <a:cs typeface="Calibri"/>
            </a:endParaRPr>
          </a:p>
          <a:p>
            <a:pPr>
              <a:lnSpc>
                <a:spcPct val="90000"/>
              </a:lnSpc>
              <a:spcAft>
                <a:spcPts val="600"/>
              </a:spcAft>
              <a:buClr>
                <a:schemeClr val="accent1"/>
              </a:buClr>
              <a:buFont typeface="Calibri" panose="020F0502020204030204" pitchFamily="34" charset="0"/>
            </a:pPr>
            <a:r>
              <a:rPr lang="en-US" sz="3200" b="1">
                <a:solidFill>
                  <a:srgbClr val="FFFFFF"/>
                </a:solidFill>
              </a:rPr>
              <a:t>The Fuel Zone provides a range of healthy meals at morning break and lunch to support healthier eating</a:t>
            </a:r>
            <a:endParaRPr lang="en-US" sz="3200">
              <a:solidFill>
                <a:srgbClr val="FFFFFF"/>
              </a:solidFill>
            </a:endParaRPr>
          </a:p>
          <a:p>
            <a:pPr>
              <a:lnSpc>
                <a:spcPct val="90000"/>
              </a:lnSpc>
              <a:spcAft>
                <a:spcPts val="600"/>
              </a:spcAft>
              <a:buClr>
                <a:schemeClr val="accent1"/>
              </a:buClr>
              <a:buFont typeface="Calibri" panose="020F0502020204030204" pitchFamily="34" charset="0"/>
            </a:pPr>
            <a:endParaRPr lang="en-US" sz="2000">
              <a:solidFill>
                <a:srgbClr val="FFFFFF"/>
              </a:solidFill>
            </a:endParaRPr>
          </a:p>
        </p:txBody>
      </p:sp>
      <p:sp>
        <p:nvSpPr>
          <p:cNvPr id="40" name="Rectangle 39">
            <a:extLst>
              <a:ext uri="{FF2B5EF4-FFF2-40B4-BE49-F238E27FC236}">
                <a16:creationId xmlns:a16="http://schemas.microsoft.com/office/drawing/2014/main" id="{E701C0F8-995F-4599-9905-8ED06DAA8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2" name="Rectangle 41">
            <a:extLst>
              <a:ext uri="{FF2B5EF4-FFF2-40B4-BE49-F238E27FC236}">
                <a16:creationId xmlns:a16="http://schemas.microsoft.com/office/drawing/2014/main" id="{751383C3-5A13-4923-A772-BF6273EC6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2361916"/>
            <a:ext cx="348192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sign&#10;&#10;Description automatically generated">
            <a:extLst>
              <a:ext uri="{FF2B5EF4-FFF2-40B4-BE49-F238E27FC236}">
                <a16:creationId xmlns:a16="http://schemas.microsoft.com/office/drawing/2014/main" id="{5B8F30E0-7C88-3745-79F4-8CB0B25C86E1}"/>
              </a:ext>
            </a:extLst>
          </p:cNvPr>
          <p:cNvPicPr>
            <a:picLocks noChangeAspect="1"/>
          </p:cNvPicPr>
          <p:nvPr/>
        </p:nvPicPr>
        <p:blipFill>
          <a:blip r:embed="rId3"/>
          <a:stretch>
            <a:fillRect/>
          </a:stretch>
        </p:blipFill>
        <p:spPr>
          <a:xfrm>
            <a:off x="6063434" y="2866163"/>
            <a:ext cx="2706970" cy="1125670"/>
          </a:xfrm>
          <a:prstGeom prst="rect">
            <a:avLst/>
          </a:prstGeom>
        </p:spPr>
      </p:pic>
      <p:sp>
        <p:nvSpPr>
          <p:cNvPr id="44" name="Rectangle 43">
            <a:extLst>
              <a:ext uri="{FF2B5EF4-FFF2-40B4-BE49-F238E27FC236}">
                <a16:creationId xmlns:a16="http://schemas.microsoft.com/office/drawing/2014/main" id="{FA209AFC-83AF-434A-98ED-6D0FFB902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4432072"/>
            <a:ext cx="348192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CA43C17-FC76-4FC9-A1A1-59FCF89F8DE5}"/>
              </a:ext>
            </a:extLst>
          </p:cNvPr>
          <p:cNvPicPr>
            <a:picLocks noGrp="1" noChangeAspect="1"/>
          </p:cNvPicPr>
          <p:nvPr>
            <p:ph idx="1"/>
          </p:nvPr>
        </p:nvPicPr>
        <p:blipFill>
          <a:blip r:embed="rId4"/>
          <a:stretch>
            <a:fillRect/>
          </a:stretch>
        </p:blipFill>
        <p:spPr>
          <a:xfrm>
            <a:off x="6653698" y="4605065"/>
            <a:ext cx="1516501" cy="2155928"/>
          </a:xfrm>
          <a:prstGeom prst="rect">
            <a:avLst/>
          </a:prstGeom>
        </p:spPr>
      </p:pic>
      <p:grpSp>
        <p:nvGrpSpPr>
          <p:cNvPr id="9" name="Group 8">
            <a:extLst>
              <a:ext uri="{FF2B5EF4-FFF2-40B4-BE49-F238E27FC236}">
                <a16:creationId xmlns:a16="http://schemas.microsoft.com/office/drawing/2014/main" id="{9D76C772-F10F-91DD-D6FC-A974F6A9F62B}"/>
              </a:ext>
            </a:extLst>
          </p:cNvPr>
          <p:cNvGrpSpPr>
            <a:grpSpLocks/>
          </p:cNvGrpSpPr>
          <p:nvPr/>
        </p:nvGrpSpPr>
        <p:grpSpPr bwMode="auto">
          <a:xfrm>
            <a:off x="6066183" y="696242"/>
            <a:ext cx="2706971" cy="1325200"/>
            <a:chOff x="9766824" y="188640"/>
            <a:chExt cx="3553" cy="1780"/>
          </a:xfrm>
        </p:grpSpPr>
        <p:pic>
          <p:nvPicPr>
            <p:cNvPr id="6" name="Picture 5">
              <a:extLst>
                <a:ext uri="{FF2B5EF4-FFF2-40B4-BE49-F238E27FC236}">
                  <a16:creationId xmlns:a16="http://schemas.microsoft.com/office/drawing/2014/main" id="{A4520EDE-BE14-18EE-25B1-38C4160A2A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FB80241B-A05A-92CD-79B1-BB10CB5563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4110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8390-B91F-EF5A-A2C3-ED1A67EF6580}"/>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9D5F8D01-6927-2362-C7CF-C6840DEA2207}"/>
              </a:ext>
            </a:extLst>
          </p:cNvPr>
          <p:cNvPicPr>
            <a:picLocks noGrp="1" noChangeAspect="1"/>
          </p:cNvPicPr>
          <p:nvPr>
            <p:ph idx="1"/>
          </p:nvPr>
        </p:nvPicPr>
        <p:blipFill>
          <a:blip r:embed="rId3"/>
          <a:stretch>
            <a:fillRect/>
          </a:stretch>
        </p:blipFill>
        <p:spPr>
          <a:xfrm>
            <a:off x="795560" y="3510210"/>
            <a:ext cx="7546408" cy="2855149"/>
          </a:xfrm>
        </p:spPr>
      </p:pic>
      <p:pic>
        <p:nvPicPr>
          <p:cNvPr id="5" name="Picture 4" descr="A black and white sign with white text&#10;&#10;Description automatically generated">
            <a:extLst>
              <a:ext uri="{FF2B5EF4-FFF2-40B4-BE49-F238E27FC236}">
                <a16:creationId xmlns:a16="http://schemas.microsoft.com/office/drawing/2014/main" id="{5DD59ADC-A846-ECA7-54C3-6095D90C403C}"/>
              </a:ext>
            </a:extLst>
          </p:cNvPr>
          <p:cNvPicPr>
            <a:picLocks noChangeAspect="1"/>
          </p:cNvPicPr>
          <p:nvPr/>
        </p:nvPicPr>
        <p:blipFill>
          <a:blip r:embed="rId4"/>
          <a:stretch>
            <a:fillRect/>
          </a:stretch>
        </p:blipFill>
        <p:spPr>
          <a:xfrm>
            <a:off x="1131454" y="202048"/>
            <a:ext cx="6870655" cy="3218014"/>
          </a:xfrm>
          <a:prstGeom prst="rect">
            <a:avLst/>
          </a:prstGeom>
        </p:spPr>
      </p:pic>
    </p:spTree>
    <p:extLst>
      <p:ext uri="{BB962C8B-B14F-4D97-AF65-F5344CB8AC3E}">
        <p14:creationId xmlns:p14="http://schemas.microsoft.com/office/powerpoint/2010/main" val="3365434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E0C2E9-66FE-4939-B00E-F2F8A16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1" name="Rectangle 20">
            <a:extLst>
              <a:ext uri="{FF2B5EF4-FFF2-40B4-BE49-F238E27FC236}">
                <a16:creationId xmlns:a16="http://schemas.microsoft.com/office/drawing/2014/main" id="{497D3963-DBF6-4A94-8855-A3F7086A8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2" name="Straight Connector 21">
            <a:extLst>
              <a:ext uri="{FF2B5EF4-FFF2-40B4-BE49-F238E27FC236}">
                <a16:creationId xmlns:a16="http://schemas.microsoft.com/office/drawing/2014/main" id="{BCA29A2A-9A2D-43BC-8094-36C9D936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53EC61C0-8A0B-4004-8A6E-119C93E7F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Content Placeholder 3" descr="A close-up of a school day&#10;&#10;Description automatically generated">
            <a:extLst>
              <a:ext uri="{FF2B5EF4-FFF2-40B4-BE49-F238E27FC236}">
                <a16:creationId xmlns:a16="http://schemas.microsoft.com/office/drawing/2014/main" id="{5CADE1FB-BA1C-0A1F-7FC6-4C3C93C7811A}"/>
              </a:ext>
            </a:extLst>
          </p:cNvPr>
          <p:cNvPicPr>
            <a:picLocks noGrp="1" noChangeAspect="1"/>
          </p:cNvPicPr>
          <p:nvPr>
            <p:ph idx="1"/>
          </p:nvPr>
        </p:nvPicPr>
        <p:blipFill>
          <a:blip r:embed="rId3"/>
          <a:stretch>
            <a:fillRect/>
          </a:stretch>
        </p:blipFill>
        <p:spPr>
          <a:xfrm>
            <a:off x="555905" y="640080"/>
            <a:ext cx="4545938" cy="5577840"/>
          </a:xfrm>
          <a:prstGeom prst="rect">
            <a:avLst/>
          </a:prstGeom>
        </p:spPr>
      </p:pic>
      <p:sp>
        <p:nvSpPr>
          <p:cNvPr id="24" name="Rectangle 23">
            <a:extLst>
              <a:ext uri="{FF2B5EF4-FFF2-40B4-BE49-F238E27FC236}">
                <a16:creationId xmlns:a16="http://schemas.microsoft.com/office/drawing/2014/main" id="{4234D2D6-D94D-4632-984E-C32463C2A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0114" y="0"/>
            <a:ext cx="343855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EA02F4D8-78DC-C9BD-CE4C-43918FA60A21}"/>
              </a:ext>
            </a:extLst>
          </p:cNvPr>
          <p:cNvSpPr>
            <a:spLocks noGrp="1"/>
          </p:cNvSpPr>
          <p:nvPr>
            <p:ph type="title"/>
          </p:nvPr>
        </p:nvSpPr>
        <p:spPr>
          <a:xfrm>
            <a:off x="6072663" y="640080"/>
            <a:ext cx="2744435" cy="3489751"/>
          </a:xfrm>
        </p:spPr>
        <p:txBody>
          <a:bodyPr vert="horz" lIns="91440" tIns="45720" rIns="91440" bIns="45720" rtlCol="0" anchor="b">
            <a:normAutofit/>
          </a:bodyPr>
          <a:lstStyle/>
          <a:p>
            <a:pPr>
              <a:lnSpc>
                <a:spcPct val="90000"/>
              </a:lnSpc>
              <a:spcBef>
                <a:spcPts val="1200"/>
              </a:spcBef>
              <a:spcAft>
                <a:spcPts val="200"/>
              </a:spcAft>
            </a:pPr>
            <a:r>
              <a:rPr lang="en-GB" sz="2400" b="1">
                <a:solidFill>
                  <a:srgbClr val="FFFFFF"/>
                </a:solidFill>
                <a:latin typeface="Calibri"/>
                <a:ea typeface="Calibri"/>
                <a:cs typeface="Calibri"/>
              </a:rPr>
              <a:t>FISO (Financial Inclusion Support Officer) Sharon</a:t>
            </a:r>
            <a:endParaRPr lang="en-GB" sz="2400">
              <a:solidFill>
                <a:srgbClr val="FFFFFF"/>
              </a:solidFill>
              <a:latin typeface="Calibri"/>
              <a:ea typeface="Calibri"/>
              <a:cs typeface="Calibri"/>
            </a:endParaRPr>
          </a:p>
          <a:p>
            <a:pPr>
              <a:lnSpc>
                <a:spcPct val="90000"/>
              </a:lnSpc>
              <a:spcBef>
                <a:spcPts val="1200"/>
              </a:spcBef>
              <a:spcAft>
                <a:spcPts val="200"/>
              </a:spcAft>
            </a:pPr>
            <a:r>
              <a:rPr lang="en-GB" sz="2400" b="1">
                <a:solidFill>
                  <a:srgbClr val="FFFFFF"/>
                </a:solidFill>
                <a:latin typeface="Calibri"/>
                <a:ea typeface="Calibri"/>
                <a:cs typeface="Calibri"/>
              </a:rPr>
              <a:t>07395832499 </a:t>
            </a:r>
            <a:br>
              <a:rPr lang="en-GB" sz="2400" b="1">
                <a:solidFill>
                  <a:srgbClr val="FFFFFF"/>
                </a:solidFill>
                <a:latin typeface="Calibri"/>
                <a:ea typeface="Calibri"/>
                <a:cs typeface="Calibri"/>
              </a:rPr>
            </a:br>
            <a:br>
              <a:rPr lang="en-GB" sz="2400" b="1">
                <a:latin typeface="Calibri"/>
                <a:ea typeface="Calibri"/>
                <a:cs typeface="Calibri"/>
              </a:rPr>
            </a:br>
            <a:r>
              <a:rPr lang="en-GB" sz="2400" b="1">
                <a:solidFill>
                  <a:srgbClr val="FFFFFF"/>
                </a:solidFill>
                <a:latin typeface="Calibri"/>
                <a:ea typeface="Calibri"/>
                <a:cs typeface="Calibri"/>
              </a:rPr>
              <a:t>or email </a:t>
            </a:r>
            <a:br>
              <a:rPr lang="en-GB" sz="2400" b="1">
                <a:solidFill>
                  <a:srgbClr val="FFFFFF"/>
                </a:solidFill>
                <a:latin typeface="Calibri"/>
                <a:ea typeface="Calibri"/>
                <a:cs typeface="Calibri"/>
              </a:rPr>
            </a:br>
            <a:br>
              <a:rPr lang="en-GB" sz="2400" b="1">
                <a:latin typeface="Calibri"/>
                <a:ea typeface="Calibri"/>
                <a:cs typeface="Calibri"/>
              </a:rPr>
            </a:br>
            <a:r>
              <a:rPr lang="en-GB" sz="2400" b="1">
                <a:solidFill>
                  <a:srgbClr val="FFFFFF"/>
                </a:solidFill>
                <a:latin typeface="Calibri"/>
                <a:ea typeface="Calibri"/>
                <a:cs typeface="Calibri"/>
                <a:hlinkClick r:id="rId4"/>
              </a:rPr>
              <a:t>GlasgowSchools@gemap.co.uk</a:t>
            </a:r>
            <a:r>
              <a:rPr lang="en-GB" sz="2400">
                <a:solidFill>
                  <a:srgbClr val="FFFFFF"/>
                </a:solidFill>
                <a:latin typeface="Calibri"/>
                <a:ea typeface="Calibri"/>
                <a:cs typeface="Calibri"/>
              </a:rPr>
              <a:t>.</a:t>
            </a:r>
            <a:endParaRPr lang="en-US"/>
          </a:p>
        </p:txBody>
      </p:sp>
      <p:sp>
        <p:nvSpPr>
          <p:cNvPr id="19" name="Rectangle 18">
            <a:extLst>
              <a:ext uri="{FF2B5EF4-FFF2-40B4-BE49-F238E27FC236}">
                <a16:creationId xmlns:a16="http://schemas.microsoft.com/office/drawing/2014/main" id="{ACBD1B97-D7C2-4B69-AA6F-A43A94841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67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3004664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74D6-7AB8-317D-E328-0907D9DD6B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14F1446-372F-CC84-0CBD-3A2332CD1337}"/>
              </a:ext>
            </a:extLst>
          </p:cNvPr>
          <p:cNvSpPr>
            <a:spLocks noGrp="1"/>
          </p:cNvSpPr>
          <p:nvPr>
            <p:ph idx="1"/>
          </p:nvPr>
        </p:nvSpPr>
        <p:spPr>
          <a:xfrm>
            <a:off x="822959" y="2404872"/>
            <a:ext cx="5178385" cy="3464222"/>
          </a:xfrm>
        </p:spPr>
        <p:txBody>
          <a:bodyPr>
            <a:normAutofit/>
          </a:bodyPr>
          <a:lstStyle/>
          <a:p>
            <a:pPr algn="l"/>
            <a:r>
              <a:rPr lang="en-US" sz="2800" b="0" i="0">
                <a:solidFill>
                  <a:srgbClr val="000000"/>
                </a:solidFill>
                <a:effectLst/>
                <a:highlight>
                  <a:srgbClr val="FFFFFF"/>
                </a:highlight>
                <a:latin typeface="Calibri" panose="020F0502020204030204" pitchFamily="34" charset="0"/>
              </a:rPr>
              <a:t>Caroline Prentice</a:t>
            </a:r>
          </a:p>
          <a:p>
            <a:pPr algn="l"/>
            <a:r>
              <a:rPr lang="en-US" sz="2800" b="0" i="0">
                <a:solidFill>
                  <a:srgbClr val="000000"/>
                </a:solidFill>
                <a:effectLst/>
                <a:highlight>
                  <a:srgbClr val="FFFFFF"/>
                </a:highlight>
                <a:latin typeface="Calibri" panose="020F0502020204030204" pitchFamily="34" charset="0"/>
              </a:rPr>
              <a:t>Young Carers Education Worker</a:t>
            </a:r>
          </a:p>
          <a:p>
            <a:pPr algn="l"/>
            <a:r>
              <a:rPr lang="en-US" sz="2800" b="0" i="0">
                <a:solidFill>
                  <a:srgbClr val="000000"/>
                </a:solidFill>
                <a:effectLst/>
                <a:highlight>
                  <a:srgbClr val="FFFFFF"/>
                </a:highlight>
                <a:latin typeface="Calibri" panose="020F0502020204030204" pitchFamily="34" charset="0"/>
              </a:rPr>
              <a:t>GAMH North East Carers Service</a:t>
            </a:r>
          </a:p>
          <a:p>
            <a:pPr algn="l"/>
            <a:r>
              <a:rPr lang="en-US" sz="2800" b="0" i="0">
                <a:solidFill>
                  <a:srgbClr val="000000"/>
                </a:solidFill>
                <a:effectLst/>
                <a:highlight>
                  <a:srgbClr val="FFFFFF"/>
                </a:highlight>
                <a:latin typeface="Calibri" panose="020F0502020204030204" pitchFamily="34" charset="0"/>
              </a:rPr>
              <a:t>Tel </a:t>
            </a:r>
            <a:r>
              <a:rPr lang="en-US" sz="2800" b="0" i="0">
                <a:solidFill>
                  <a:schemeClr val="bg1"/>
                </a:solidFill>
                <a:effectLst/>
                <a:highlight>
                  <a:srgbClr val="FFFFFF"/>
                </a:highlight>
                <a:latin typeface="Calibri" panose="020F0502020204030204" pitchFamily="34" charset="0"/>
                <a:hlinkClick r:id="rId3">
                  <a:extLst>
                    <a:ext uri="{A12FA001-AC4F-418D-AE19-62706E023703}">
                      <ahyp:hlinkClr xmlns:ahyp="http://schemas.microsoft.com/office/drawing/2018/hyperlinkcolor" val="tx"/>
                    </a:ext>
                  </a:extLst>
                </a:hlinkClick>
              </a:rPr>
              <a:t>07912481534</a:t>
            </a:r>
            <a:endParaRPr lang="en-US" sz="2800" b="0" i="0">
              <a:solidFill>
                <a:schemeClr val="bg1"/>
              </a:solidFill>
              <a:effectLst/>
              <a:highlight>
                <a:srgbClr val="FFFFFF"/>
              </a:highlight>
              <a:latin typeface="Calibri" panose="020F0502020204030204" pitchFamily="34" charset="0"/>
            </a:endParaRPr>
          </a:p>
          <a:p>
            <a:pPr algn="l"/>
            <a:r>
              <a:rPr lang="en-US" sz="2800" b="0" i="0">
                <a:solidFill>
                  <a:srgbClr val="000000"/>
                </a:solidFill>
                <a:effectLst/>
                <a:highlight>
                  <a:srgbClr val="FFFFFF"/>
                </a:highlight>
                <a:latin typeface="Calibri" panose="020F0502020204030204" pitchFamily="34" charset="0"/>
              </a:rPr>
              <a:t>Email </a:t>
            </a:r>
            <a:r>
              <a:rPr lang="en-US" sz="2800" b="0" i="0">
                <a:solidFill>
                  <a:schemeClr val="bg1"/>
                </a:solidFill>
                <a:effectLst/>
                <a:highlight>
                  <a:srgbClr val="FFFFFF"/>
                </a:highlight>
                <a:latin typeface="Calibri" panose="020F0502020204030204" pitchFamily="34" charset="0"/>
                <a:hlinkClick r:id="rId4">
                  <a:extLst>
                    <a:ext uri="{A12FA001-AC4F-418D-AE19-62706E023703}">
                      <ahyp:hlinkClr xmlns:ahyp="http://schemas.microsoft.com/office/drawing/2018/hyperlinkcolor" val="tx"/>
                    </a:ext>
                  </a:extLst>
                </a:hlinkClick>
              </a:rPr>
              <a:t>c.prentice@gamh.org.uk</a:t>
            </a:r>
            <a:endParaRPr lang="en-US" sz="2800" b="0" i="0">
              <a:solidFill>
                <a:schemeClr val="bg1"/>
              </a:solidFill>
              <a:effectLst/>
              <a:highlight>
                <a:srgbClr val="FFFFFF"/>
              </a:highlight>
              <a:latin typeface="Calibri" panose="020F0502020204030204" pitchFamily="34" charset="0"/>
            </a:endParaRPr>
          </a:p>
          <a:p>
            <a:endParaRPr lang="en-GB" sz="3200"/>
          </a:p>
        </p:txBody>
      </p:sp>
      <p:pic>
        <p:nvPicPr>
          <p:cNvPr id="5" name="Picture 4">
            <a:extLst>
              <a:ext uri="{FF2B5EF4-FFF2-40B4-BE49-F238E27FC236}">
                <a16:creationId xmlns:a16="http://schemas.microsoft.com/office/drawing/2014/main" id="{CFE0621C-CC15-52B3-4581-98A34D11950E}"/>
              </a:ext>
            </a:extLst>
          </p:cNvPr>
          <p:cNvPicPr>
            <a:picLocks noChangeAspect="1"/>
          </p:cNvPicPr>
          <p:nvPr/>
        </p:nvPicPr>
        <p:blipFill>
          <a:blip r:embed="rId5"/>
          <a:stretch>
            <a:fillRect/>
          </a:stretch>
        </p:blipFill>
        <p:spPr>
          <a:xfrm>
            <a:off x="5885898" y="3716104"/>
            <a:ext cx="3075920" cy="2240486"/>
          </a:xfrm>
          <a:prstGeom prst="rect">
            <a:avLst/>
          </a:prstGeom>
        </p:spPr>
      </p:pic>
      <p:pic>
        <p:nvPicPr>
          <p:cNvPr id="7" name="Picture 6">
            <a:extLst>
              <a:ext uri="{FF2B5EF4-FFF2-40B4-BE49-F238E27FC236}">
                <a16:creationId xmlns:a16="http://schemas.microsoft.com/office/drawing/2014/main" id="{A82173D8-2274-CA7E-9CC8-3B938475E702}"/>
              </a:ext>
            </a:extLst>
          </p:cNvPr>
          <p:cNvPicPr>
            <a:picLocks noChangeAspect="1"/>
          </p:cNvPicPr>
          <p:nvPr/>
        </p:nvPicPr>
        <p:blipFill>
          <a:blip r:embed="rId6"/>
          <a:stretch>
            <a:fillRect/>
          </a:stretch>
        </p:blipFill>
        <p:spPr>
          <a:xfrm>
            <a:off x="631622" y="126082"/>
            <a:ext cx="7880756" cy="1800061"/>
          </a:xfrm>
          <a:prstGeom prst="rect">
            <a:avLst/>
          </a:prstGeom>
        </p:spPr>
      </p:pic>
    </p:spTree>
    <p:extLst>
      <p:ext uri="{BB962C8B-B14F-4D97-AF65-F5344CB8AC3E}">
        <p14:creationId xmlns:p14="http://schemas.microsoft.com/office/powerpoint/2010/main" val="1599934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49BC6-E77D-4E93-6002-EA4A5F3BF3D6}"/>
              </a:ext>
            </a:extLst>
          </p:cNvPr>
          <p:cNvSpPr>
            <a:spLocks noGrp="1"/>
          </p:cNvSpPr>
          <p:nvPr>
            <p:ph type="title"/>
          </p:nvPr>
        </p:nvSpPr>
        <p:spPr/>
        <p:txBody>
          <a:bodyPr/>
          <a:lstStyle/>
          <a:p>
            <a:endParaRPr lang="en-GB"/>
          </a:p>
        </p:txBody>
      </p:sp>
      <p:graphicFrame>
        <p:nvGraphicFramePr>
          <p:cNvPr id="10" name="Diagram 9">
            <a:extLst>
              <a:ext uri="{FF2B5EF4-FFF2-40B4-BE49-F238E27FC236}">
                <a16:creationId xmlns:a16="http://schemas.microsoft.com/office/drawing/2014/main" id="{D5132D45-2491-02E0-C01D-B02BBF0815C3}"/>
              </a:ext>
            </a:extLst>
          </p:cNvPr>
          <p:cNvGraphicFramePr/>
          <p:nvPr>
            <p:extLst>
              <p:ext uri="{D42A27DB-BD31-4B8C-83A1-F6EECF244321}">
                <p14:modId xmlns:p14="http://schemas.microsoft.com/office/powerpoint/2010/main" val="224610262"/>
              </p:ext>
            </p:extLst>
          </p:nvPr>
        </p:nvGraphicFramePr>
        <p:xfrm>
          <a:off x="269337" y="169592"/>
          <a:ext cx="8605325" cy="6055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8027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3529" y="196277"/>
            <a:ext cx="5891604" cy="1247502"/>
          </a:xfrm>
        </p:spPr>
        <p:txBody>
          <a:bodyPr>
            <a:normAutofit/>
          </a:bodyPr>
          <a:lstStyle/>
          <a:p>
            <a:r>
              <a:rPr lang="en-GB" sz="3200" b="1" i="1"/>
              <a:t>Day One Arrangements  Wednesday 14</a:t>
            </a:r>
            <a:r>
              <a:rPr lang="en-GB" sz="3200" b="1" i="1" baseline="30000"/>
              <a:t>th</a:t>
            </a:r>
            <a:r>
              <a:rPr lang="en-GB" sz="3200" b="1" i="1"/>
              <a:t> August 2024 - Soft Start Day</a:t>
            </a:r>
          </a:p>
        </p:txBody>
      </p:sp>
      <p:graphicFrame>
        <p:nvGraphicFramePr>
          <p:cNvPr id="10" name="Content Placeholder 7">
            <a:extLst>
              <a:ext uri="{FF2B5EF4-FFF2-40B4-BE49-F238E27FC236}">
                <a16:creationId xmlns:a16="http://schemas.microsoft.com/office/drawing/2014/main" id="{D0A15466-B350-4A99-8BDB-E9F494018BE9}"/>
              </a:ext>
            </a:extLst>
          </p:cNvPr>
          <p:cNvGraphicFramePr>
            <a:graphicFrameLocks noGrp="1"/>
          </p:cNvGraphicFramePr>
          <p:nvPr>
            <p:ph sz="half" idx="2"/>
            <p:extLst>
              <p:ext uri="{D42A27DB-BD31-4B8C-83A1-F6EECF244321}">
                <p14:modId xmlns:p14="http://schemas.microsoft.com/office/powerpoint/2010/main" val="2780472117"/>
              </p:ext>
            </p:extLst>
          </p:nvPr>
        </p:nvGraphicFramePr>
        <p:xfrm>
          <a:off x="713529" y="1804311"/>
          <a:ext cx="8165062" cy="4517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1" name="Group 70">
            <a:extLst>
              <a:ext uri="{FF2B5EF4-FFF2-40B4-BE49-F238E27FC236}">
                <a16:creationId xmlns:a16="http://schemas.microsoft.com/office/drawing/2014/main" id="{654CD269-7783-F1BA-851B-7ED7F6D7E394}"/>
              </a:ext>
            </a:extLst>
          </p:cNvPr>
          <p:cNvGrpSpPr>
            <a:grpSpLocks/>
          </p:cNvGrpSpPr>
          <p:nvPr/>
        </p:nvGrpSpPr>
        <p:grpSpPr bwMode="auto">
          <a:xfrm>
            <a:off x="7416291" y="188640"/>
            <a:ext cx="1461475" cy="715467"/>
            <a:chOff x="9766824" y="188640"/>
            <a:chExt cx="3553" cy="1780"/>
          </a:xfrm>
        </p:grpSpPr>
        <p:pic>
          <p:nvPicPr>
            <p:cNvPr id="69" name="Picture 68">
              <a:extLst>
                <a:ext uri="{FF2B5EF4-FFF2-40B4-BE49-F238E27FC236}">
                  <a16:creationId xmlns:a16="http://schemas.microsoft.com/office/drawing/2014/main" id="{F93A3F07-3465-6615-213E-58B800D9B3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descr="Graphical user interface, text, application&#10;&#10;Description automatically generated">
              <a:extLst>
                <a:ext uri="{FF2B5EF4-FFF2-40B4-BE49-F238E27FC236}">
                  <a16:creationId xmlns:a16="http://schemas.microsoft.com/office/drawing/2014/main" id="{CEA8D748-7019-8DFF-3B56-A8D4F0A271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43262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6292-1708-49ED-B82E-2AD3CFCEAE35}"/>
              </a:ext>
            </a:extLst>
          </p:cNvPr>
          <p:cNvSpPr>
            <a:spLocks noGrp="1"/>
          </p:cNvSpPr>
          <p:nvPr>
            <p:ph type="ctrTitle"/>
          </p:nvPr>
        </p:nvSpPr>
        <p:spPr>
          <a:xfrm>
            <a:off x="798934" y="262861"/>
            <a:ext cx="7572709" cy="1148690"/>
          </a:xfrm>
        </p:spPr>
        <p:txBody>
          <a:bodyPr>
            <a:normAutofit/>
          </a:bodyPr>
          <a:lstStyle/>
          <a:p>
            <a:pPr algn="ctr"/>
            <a:r>
              <a:rPr lang="en-GB" sz="4800" b="1"/>
              <a:t>Inclusion Team</a:t>
            </a:r>
          </a:p>
        </p:txBody>
      </p:sp>
      <p:sp>
        <p:nvSpPr>
          <p:cNvPr id="3" name="Subtitle 2">
            <a:extLst>
              <a:ext uri="{FF2B5EF4-FFF2-40B4-BE49-F238E27FC236}">
                <a16:creationId xmlns:a16="http://schemas.microsoft.com/office/drawing/2014/main" id="{9104C8B6-FD7D-4E37-93D3-F9977370149E}"/>
              </a:ext>
            </a:extLst>
          </p:cNvPr>
          <p:cNvSpPr>
            <a:spLocks noGrp="1"/>
          </p:cNvSpPr>
          <p:nvPr>
            <p:ph type="subTitle" idx="1"/>
          </p:nvPr>
        </p:nvSpPr>
        <p:spPr>
          <a:xfrm>
            <a:off x="798934" y="1810976"/>
            <a:ext cx="8194863" cy="2601226"/>
          </a:xfrm>
        </p:spPr>
        <p:txBody>
          <a:bodyPr vert="horz" lIns="91440" tIns="45720" rIns="91440" bIns="45720" rtlCol="0" anchor="t">
            <a:noAutofit/>
          </a:bodyPr>
          <a:lstStyle/>
          <a:p>
            <a:r>
              <a:rPr lang="en-GB" b="1">
                <a:solidFill>
                  <a:schemeClr val="tx1"/>
                </a:solidFill>
              </a:rPr>
              <a:t>Linzi Mallon 		– Youth Worker</a:t>
            </a:r>
          </a:p>
          <a:p>
            <a:r>
              <a:rPr lang="en-GB" b="1">
                <a:solidFill>
                  <a:schemeClr val="tx1"/>
                </a:solidFill>
              </a:rPr>
              <a:t>Paula Barrett 		– Family Support</a:t>
            </a:r>
          </a:p>
          <a:p>
            <a:r>
              <a:rPr lang="en-GB" b="1">
                <a:solidFill>
                  <a:schemeClr val="tx1"/>
                </a:solidFill>
              </a:rPr>
              <a:t>Claire Thompson 	– Family Support </a:t>
            </a:r>
          </a:p>
          <a:p>
            <a:r>
              <a:rPr lang="en-GB" b="1">
                <a:solidFill>
                  <a:schemeClr val="tx1"/>
                </a:solidFill>
              </a:rPr>
              <a:t>John Kennedy 		– Youth &amp; Employability </a:t>
            </a:r>
            <a:endParaRPr lang="en-GB" b="1">
              <a:solidFill>
                <a:schemeClr val="tx1"/>
              </a:solidFill>
              <a:ea typeface="Calibri Light"/>
              <a:cs typeface="Calibri Light"/>
            </a:endParaRPr>
          </a:p>
          <a:p>
            <a:r>
              <a:rPr lang="en-GB" b="1">
                <a:solidFill>
                  <a:schemeClr val="tx1"/>
                </a:solidFill>
              </a:rPr>
              <a:t> </a:t>
            </a:r>
          </a:p>
          <a:p>
            <a:endParaRPr lang="en-GB">
              <a:solidFill>
                <a:schemeClr val="tx1"/>
              </a:solidFill>
            </a:endParaRPr>
          </a:p>
        </p:txBody>
      </p:sp>
      <p:pic>
        <p:nvPicPr>
          <p:cNvPr id="5" name="Picture 4">
            <a:extLst>
              <a:ext uri="{FF2B5EF4-FFF2-40B4-BE49-F238E27FC236}">
                <a16:creationId xmlns:a16="http://schemas.microsoft.com/office/drawing/2014/main" id="{8E8D071E-DE97-4FBD-9AF7-65BDD1592B80}"/>
              </a:ext>
            </a:extLst>
          </p:cNvPr>
          <p:cNvPicPr>
            <a:picLocks noChangeAspect="1"/>
          </p:cNvPicPr>
          <p:nvPr/>
        </p:nvPicPr>
        <p:blipFill rotWithShape="1">
          <a:blip r:embed="rId3">
            <a:extLst>
              <a:ext uri="{28A0092B-C50C-407E-A947-70E740481C1C}">
                <a14:useLocalDpi xmlns:a14="http://schemas.microsoft.com/office/drawing/2010/main" val="0"/>
              </a:ext>
            </a:extLst>
          </a:blip>
          <a:srcRect t="13160" r="-772" b="16017"/>
          <a:stretch/>
        </p:blipFill>
        <p:spPr>
          <a:xfrm>
            <a:off x="2929592" y="4412202"/>
            <a:ext cx="3284815" cy="1780564"/>
          </a:xfrm>
          <a:prstGeom prst="rect">
            <a:avLst/>
          </a:prstGeom>
        </p:spPr>
      </p:pic>
    </p:spTree>
    <p:extLst>
      <p:ext uri="{BB962C8B-B14F-4D97-AF65-F5344CB8AC3E}">
        <p14:creationId xmlns:p14="http://schemas.microsoft.com/office/powerpoint/2010/main" val="1702491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3D2C-3B70-4287-9EE3-231568ECC3F1}"/>
              </a:ext>
            </a:extLst>
          </p:cNvPr>
          <p:cNvSpPr>
            <a:spLocks noGrp="1"/>
          </p:cNvSpPr>
          <p:nvPr>
            <p:ph type="title"/>
          </p:nvPr>
        </p:nvSpPr>
        <p:spPr>
          <a:xfrm>
            <a:off x="822959" y="226855"/>
            <a:ext cx="7362971" cy="1164671"/>
          </a:xfrm>
        </p:spPr>
        <p:txBody>
          <a:bodyPr>
            <a:normAutofit/>
          </a:bodyPr>
          <a:lstStyle/>
          <a:p>
            <a:pPr algn="ctr"/>
            <a:r>
              <a:rPr lang="en-GB" b="1"/>
              <a:t>Why we are here?</a:t>
            </a:r>
          </a:p>
        </p:txBody>
      </p:sp>
      <p:sp>
        <p:nvSpPr>
          <p:cNvPr id="3" name="Content Placeholder 2">
            <a:extLst>
              <a:ext uri="{FF2B5EF4-FFF2-40B4-BE49-F238E27FC236}">
                <a16:creationId xmlns:a16="http://schemas.microsoft.com/office/drawing/2014/main" id="{9385D5F5-EF83-4013-86E0-34B084EDE095}"/>
              </a:ext>
            </a:extLst>
          </p:cNvPr>
          <p:cNvSpPr>
            <a:spLocks noGrp="1"/>
          </p:cNvSpPr>
          <p:nvPr>
            <p:ph idx="1"/>
          </p:nvPr>
        </p:nvSpPr>
        <p:spPr>
          <a:xfrm>
            <a:off x="819977" y="2077373"/>
            <a:ext cx="7523923" cy="3738163"/>
          </a:xfrm>
        </p:spPr>
        <p:txBody>
          <a:bodyPr vert="horz" lIns="0" tIns="45720" rIns="0" bIns="45720" rtlCol="0" anchor="t">
            <a:normAutofit/>
          </a:bodyPr>
          <a:lstStyle/>
          <a:p>
            <a:pPr marL="0" indent="0">
              <a:buNone/>
            </a:pPr>
            <a:r>
              <a:rPr lang="en-GB" sz="2800"/>
              <a:t>F.A.R.E provide additional support in developing young people’s personal, social and emotional skills as well as practical skills for life, learning and work.</a:t>
            </a:r>
            <a:endParaRPr lang="en-US"/>
          </a:p>
          <a:p>
            <a:pPr marL="0" indent="0">
              <a:buNone/>
            </a:pPr>
            <a:endParaRPr lang="en-GB" sz="2800"/>
          </a:p>
          <a:p>
            <a:pPr marL="0" indent="0">
              <a:buNone/>
            </a:pPr>
            <a:r>
              <a:rPr lang="en-GB" sz="2800"/>
              <a:t>We aim to support young people towards greater achievement in their education by offering support in areas which may be a barrier to their learning. </a:t>
            </a:r>
            <a:endParaRPr lang="en-GB" sz="2800">
              <a:ea typeface="Calibri" panose="020F0502020204030204"/>
              <a:cs typeface="Calibri" panose="020F0502020204030204"/>
            </a:endParaRPr>
          </a:p>
          <a:p>
            <a:endParaRPr lang="en-GB" sz="2800"/>
          </a:p>
        </p:txBody>
      </p:sp>
    </p:spTree>
    <p:extLst>
      <p:ext uri="{BB962C8B-B14F-4D97-AF65-F5344CB8AC3E}">
        <p14:creationId xmlns:p14="http://schemas.microsoft.com/office/powerpoint/2010/main" val="89943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387D2-3710-472A-B05F-8AAAA5F3273E}"/>
              </a:ext>
            </a:extLst>
          </p:cNvPr>
          <p:cNvSpPr>
            <a:spLocks noGrp="1"/>
          </p:cNvSpPr>
          <p:nvPr>
            <p:ph type="title"/>
          </p:nvPr>
        </p:nvSpPr>
        <p:spPr>
          <a:xfrm>
            <a:off x="822960" y="286605"/>
            <a:ext cx="7543800" cy="929548"/>
          </a:xfrm>
        </p:spPr>
        <p:txBody>
          <a:bodyPr>
            <a:normAutofit/>
          </a:bodyPr>
          <a:lstStyle/>
          <a:p>
            <a:pPr algn="ctr"/>
            <a:r>
              <a:rPr lang="en-GB" sz="3600" b="1"/>
              <a:t>What supports do we offer young people?</a:t>
            </a:r>
          </a:p>
        </p:txBody>
      </p:sp>
      <p:sp>
        <p:nvSpPr>
          <p:cNvPr id="3" name="Content Placeholder 2">
            <a:extLst>
              <a:ext uri="{FF2B5EF4-FFF2-40B4-BE49-F238E27FC236}">
                <a16:creationId xmlns:a16="http://schemas.microsoft.com/office/drawing/2014/main" id="{83A2DFD7-5C4A-47C6-8A39-FE964C13F83C}"/>
              </a:ext>
            </a:extLst>
          </p:cNvPr>
          <p:cNvSpPr>
            <a:spLocks noGrp="1"/>
          </p:cNvSpPr>
          <p:nvPr>
            <p:ph idx="1"/>
          </p:nvPr>
        </p:nvSpPr>
        <p:spPr>
          <a:xfrm>
            <a:off x="942037" y="1882066"/>
            <a:ext cx="7678179" cy="4181383"/>
          </a:xfrm>
        </p:spPr>
        <p:txBody>
          <a:bodyPr vert="horz" lIns="0" tIns="45720" rIns="0" bIns="45720" rtlCol="0" anchor="t">
            <a:noAutofit/>
          </a:bodyPr>
          <a:lstStyle/>
          <a:p>
            <a:pPr marL="0" indent="0">
              <a:buNone/>
            </a:pPr>
            <a:r>
              <a:rPr lang="en-GB" sz="1900" b="1">
                <a:solidFill>
                  <a:srgbClr val="FFFF00"/>
                </a:solidFill>
              </a:rPr>
              <a:t>1:1 support</a:t>
            </a:r>
            <a:endParaRPr lang="en-GB" sz="1900" b="1">
              <a:solidFill>
                <a:srgbClr val="FFFF00"/>
              </a:solidFill>
              <a:ea typeface="Calibri"/>
              <a:cs typeface="Calibri"/>
            </a:endParaRPr>
          </a:p>
          <a:p>
            <a:pPr marL="0" indent="0">
              <a:buNone/>
            </a:pPr>
            <a:r>
              <a:rPr lang="en-US" sz="1900"/>
              <a:t>Adapted for each YP at the center of our plans and outcomes</a:t>
            </a:r>
            <a:endParaRPr lang="en-US" sz="1900">
              <a:ea typeface="Calibri"/>
              <a:cs typeface="Calibri"/>
            </a:endParaRPr>
          </a:p>
          <a:p>
            <a:pPr marL="0" indent="0">
              <a:buNone/>
            </a:pPr>
            <a:r>
              <a:rPr lang="en-GB" sz="1900" b="1">
                <a:solidFill>
                  <a:srgbClr val="FFFF00"/>
                </a:solidFill>
              </a:rPr>
              <a:t>Groupwork</a:t>
            </a:r>
            <a:endParaRPr lang="en-GB" sz="1900" b="1">
              <a:solidFill>
                <a:srgbClr val="FFFF00"/>
              </a:solidFill>
              <a:ea typeface="Calibri"/>
              <a:cs typeface="Calibri"/>
            </a:endParaRPr>
          </a:p>
          <a:p>
            <a:pPr marL="0" indent="0">
              <a:buNone/>
            </a:pPr>
            <a:r>
              <a:rPr lang="en-GB" sz="1900"/>
              <a:t>Anger, self-awareness &amp; boundaries, coping strategies, self-esteem &amp; confidence and much more </a:t>
            </a:r>
            <a:endParaRPr lang="en-GB" sz="1900">
              <a:ea typeface="Calibri"/>
              <a:cs typeface="Calibri"/>
            </a:endParaRPr>
          </a:p>
          <a:p>
            <a:pPr marL="0" indent="0">
              <a:buNone/>
            </a:pPr>
            <a:r>
              <a:rPr lang="en-GB" sz="1900" b="1">
                <a:solidFill>
                  <a:srgbClr val="FFFF00"/>
                </a:solidFill>
              </a:rPr>
              <a:t>Break &amp; Lunch Support</a:t>
            </a:r>
            <a:endParaRPr lang="en-GB" sz="1900" b="1">
              <a:solidFill>
                <a:srgbClr val="FFFF00"/>
              </a:solidFill>
              <a:ea typeface="Calibri"/>
              <a:cs typeface="Calibri"/>
            </a:endParaRPr>
          </a:p>
          <a:p>
            <a:pPr marL="0" indent="0">
              <a:buNone/>
            </a:pPr>
            <a:r>
              <a:rPr lang="en-GB" sz="1900"/>
              <a:t>Our youth workers support YP to offer a friendly face, share their worries, concerns and wins.</a:t>
            </a:r>
            <a:endParaRPr lang="en-GB" sz="1900">
              <a:ea typeface="Calibri"/>
              <a:cs typeface="Calibri"/>
            </a:endParaRPr>
          </a:p>
          <a:p>
            <a:pPr marL="0" indent="0">
              <a:buNone/>
            </a:pPr>
            <a:r>
              <a:rPr lang="en-GB" sz="1900" b="1">
                <a:solidFill>
                  <a:srgbClr val="FFFF00"/>
                </a:solidFill>
              </a:rPr>
              <a:t>Extra-Curricular Clubs</a:t>
            </a:r>
            <a:endParaRPr lang="en-GB" sz="1900" b="1">
              <a:solidFill>
                <a:srgbClr val="FFFF00"/>
              </a:solidFill>
              <a:ea typeface="Calibri"/>
              <a:cs typeface="Calibri"/>
            </a:endParaRPr>
          </a:p>
          <a:p>
            <a:pPr marL="0" indent="0">
              <a:buNone/>
            </a:pPr>
            <a:r>
              <a:rPr lang="en-GB" sz="1900"/>
              <a:t>Mental Health Ambassadors, Rights Respecting Schools and after school clubs</a:t>
            </a:r>
            <a:endParaRPr lang="en-GB" sz="1900">
              <a:ea typeface="Calibri"/>
              <a:cs typeface="Calibri"/>
            </a:endParaRPr>
          </a:p>
          <a:p>
            <a:pPr marL="0" indent="0">
              <a:buNone/>
            </a:pPr>
            <a:r>
              <a:rPr lang="en-GB" sz="1900" b="1">
                <a:solidFill>
                  <a:srgbClr val="FFFF00"/>
                </a:solidFill>
              </a:rPr>
              <a:t>Holiday Programmes, Responsive Support, Clothing/Food Support</a:t>
            </a:r>
            <a:endParaRPr lang="en-GB" sz="1900" b="1">
              <a:solidFill>
                <a:srgbClr val="FFFF00"/>
              </a:solidFill>
              <a:ea typeface="Calibri"/>
              <a:cs typeface="Calibri"/>
            </a:endParaRP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Tree>
    <p:extLst>
      <p:ext uri="{BB962C8B-B14F-4D97-AF65-F5344CB8AC3E}">
        <p14:creationId xmlns:p14="http://schemas.microsoft.com/office/powerpoint/2010/main" val="58645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FCA4-A8B1-47AD-A31F-284A862B7C61}"/>
              </a:ext>
            </a:extLst>
          </p:cNvPr>
          <p:cNvSpPr>
            <a:spLocks noGrp="1"/>
          </p:cNvSpPr>
          <p:nvPr>
            <p:ph type="title"/>
          </p:nvPr>
        </p:nvSpPr>
        <p:spPr>
          <a:xfrm>
            <a:off x="822960" y="286605"/>
            <a:ext cx="7543800" cy="984412"/>
          </a:xfrm>
        </p:spPr>
        <p:txBody>
          <a:bodyPr>
            <a:normAutofit/>
          </a:bodyPr>
          <a:lstStyle/>
          <a:p>
            <a:pPr algn="ctr"/>
            <a:r>
              <a:rPr lang="en-GB" sz="2800" b="1"/>
              <a:t>What supports do we offer for parents &amp; carer’s</a:t>
            </a:r>
          </a:p>
        </p:txBody>
      </p:sp>
      <p:sp>
        <p:nvSpPr>
          <p:cNvPr id="3" name="Content Placeholder 2">
            <a:extLst>
              <a:ext uri="{FF2B5EF4-FFF2-40B4-BE49-F238E27FC236}">
                <a16:creationId xmlns:a16="http://schemas.microsoft.com/office/drawing/2014/main" id="{503D1197-3388-4B56-A3CB-13642C2EA69A}"/>
              </a:ext>
            </a:extLst>
          </p:cNvPr>
          <p:cNvSpPr>
            <a:spLocks noGrp="1"/>
          </p:cNvSpPr>
          <p:nvPr>
            <p:ph idx="1"/>
          </p:nvPr>
        </p:nvSpPr>
        <p:spPr/>
        <p:txBody>
          <a:bodyPr/>
          <a:lstStyle/>
          <a:p>
            <a:pPr marL="0" indent="0">
              <a:buNone/>
            </a:pPr>
            <a:r>
              <a:rPr lang="en-US">
                <a:solidFill>
                  <a:srgbClr val="FFFF00"/>
                </a:solidFill>
              </a:rPr>
              <a:t>Supporting parents/</a:t>
            </a:r>
            <a:r>
              <a:rPr lang="en-US" err="1">
                <a:solidFill>
                  <a:srgbClr val="FFFF00"/>
                </a:solidFill>
              </a:rPr>
              <a:t>carer’s</a:t>
            </a:r>
            <a:r>
              <a:rPr lang="en-US">
                <a:solidFill>
                  <a:srgbClr val="FFFF00"/>
                </a:solidFill>
              </a:rPr>
              <a:t> wellbeing</a:t>
            </a:r>
          </a:p>
          <a:p>
            <a:r>
              <a:rPr lang="en-US"/>
              <a:t>Informal link to establish positive and effective relationships with school and identify any concerns or barriers in the young person’s education</a:t>
            </a:r>
          </a:p>
          <a:p>
            <a:r>
              <a:rPr lang="en-US"/>
              <a:t>Working in tandem with young people and their families to achieve the best possible outcomes </a:t>
            </a:r>
          </a:p>
          <a:p>
            <a:pPr marL="0" indent="0">
              <a:buNone/>
            </a:pPr>
            <a:r>
              <a:rPr lang="en-US">
                <a:solidFill>
                  <a:srgbClr val="FFFF00"/>
                </a:solidFill>
              </a:rPr>
              <a:t>Family learning</a:t>
            </a:r>
          </a:p>
          <a:p>
            <a:r>
              <a:rPr lang="en-US"/>
              <a:t>Information and support groups for families to gain skills and knowledge (Internet Safety, Literacy/Numeracy, Dyslexia, ASN, EAL, Young </a:t>
            </a:r>
            <a:r>
              <a:rPr lang="en-US" err="1"/>
              <a:t>Carers</a:t>
            </a:r>
            <a:r>
              <a:rPr lang="en-US"/>
              <a:t>, Digital Workshops) </a:t>
            </a:r>
          </a:p>
          <a:p>
            <a:pPr marL="0" indent="0">
              <a:buNone/>
            </a:pPr>
            <a:r>
              <a:rPr lang="en-US">
                <a:solidFill>
                  <a:srgbClr val="FFFF00"/>
                </a:solidFill>
              </a:rPr>
              <a:t>Food, fuel, clothing, finance, housing support and advice</a:t>
            </a:r>
          </a:p>
          <a:p>
            <a:endParaRPr lang="en-US"/>
          </a:p>
          <a:p>
            <a:pPr marL="0" indent="0">
              <a:buNone/>
            </a:pPr>
            <a:endParaRPr lang="en-US"/>
          </a:p>
          <a:p>
            <a:endParaRPr lang="en-GB"/>
          </a:p>
        </p:txBody>
      </p:sp>
    </p:spTree>
    <p:extLst>
      <p:ext uri="{BB962C8B-B14F-4D97-AF65-F5344CB8AC3E}">
        <p14:creationId xmlns:p14="http://schemas.microsoft.com/office/powerpoint/2010/main" val="1799029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370703" y="225493"/>
            <a:ext cx="2312988" cy="1354137"/>
          </a:xfrm>
        </p:spPr>
        <p:txBody>
          <a:bodyPr vert="horz" lIns="91440" tIns="45720" rIns="91440" bIns="45720" rtlCol="0" anchor="b">
            <a:normAutofit/>
          </a:bodyPr>
          <a:lstStyle/>
          <a:p>
            <a:pPr>
              <a:defRPr/>
            </a:pPr>
            <a:r>
              <a:rPr lang="en-US" sz="3100" b="1">
                <a:solidFill>
                  <a:srgbClr val="FFFFFF"/>
                </a:solidFill>
                <a:effectLst>
                  <a:outerShdw blurRad="38100" dist="38100" dir="2700000" algn="tl">
                    <a:srgbClr val="000000"/>
                  </a:outerShdw>
                </a:effectLst>
              </a:rPr>
              <a:t>Community of Faith</a:t>
            </a:r>
          </a:p>
        </p:txBody>
      </p:sp>
      <p:sp>
        <p:nvSpPr>
          <p:cNvPr id="8195" name="Content Placeholder 2"/>
          <p:cNvSpPr>
            <a:spLocks noGrp="1"/>
          </p:cNvSpPr>
          <p:nvPr>
            <p:ph idx="4294967295"/>
          </p:nvPr>
        </p:nvSpPr>
        <p:spPr>
          <a:xfrm>
            <a:off x="485444" y="1841249"/>
            <a:ext cx="2312988" cy="4041775"/>
          </a:xfrm>
        </p:spPr>
        <p:txBody>
          <a:bodyPr vert="horz" lIns="0" tIns="45720" rIns="0" bIns="45720" rtlCol="0">
            <a:normAutofit/>
          </a:bodyPr>
          <a:lstStyle/>
          <a:p>
            <a:pPr marL="0" indent="0">
              <a:buFont typeface="Calibri" panose="020F0502020204030204" pitchFamily="34" charset="0"/>
              <a:buNone/>
              <a:defRPr/>
            </a:pPr>
            <a:r>
              <a:rPr lang="en-US" sz="1600" b="1">
                <a:solidFill>
                  <a:srgbClr val="FFFFFF"/>
                </a:solidFill>
              </a:rPr>
              <a:t>Two periods of Religious Education each week</a:t>
            </a:r>
          </a:p>
          <a:p>
            <a:pPr marL="0" indent="0">
              <a:buFont typeface="Calibri" panose="020F0502020204030204" pitchFamily="34" charset="0"/>
              <a:buNone/>
              <a:defRPr/>
            </a:pPr>
            <a:r>
              <a:rPr lang="en-US" sz="1600" b="1">
                <a:solidFill>
                  <a:srgbClr val="FFFFFF"/>
                </a:solidFill>
              </a:rPr>
              <a:t>School values of Faith, Hope and Love underpin our daily practice in all subjects</a:t>
            </a:r>
          </a:p>
          <a:p>
            <a:pPr marL="0" indent="0">
              <a:buFont typeface="Calibri" panose="020F0502020204030204" pitchFamily="34" charset="0"/>
              <a:buNone/>
              <a:defRPr/>
            </a:pPr>
            <a:r>
              <a:rPr lang="en-US" sz="1600" b="1">
                <a:solidFill>
                  <a:srgbClr val="FFFFFF"/>
                </a:solidFill>
              </a:rPr>
              <a:t>Advent and Lenten charity work</a:t>
            </a:r>
          </a:p>
          <a:p>
            <a:pPr marL="0" indent="0">
              <a:buFont typeface="Calibri" panose="020F0502020204030204" pitchFamily="34" charset="0"/>
              <a:buNone/>
              <a:defRPr/>
            </a:pPr>
            <a:r>
              <a:rPr lang="en-US" sz="1600" b="1">
                <a:solidFill>
                  <a:srgbClr val="FFFFFF"/>
                </a:solidFill>
              </a:rPr>
              <a:t>Living out Gospel values each day</a:t>
            </a:r>
          </a:p>
          <a:p>
            <a:pPr marL="0" indent="0">
              <a:buFont typeface="Calibri" panose="020F0502020204030204" pitchFamily="34" charset="0"/>
              <a:buNone/>
              <a:defRPr/>
            </a:pPr>
            <a:r>
              <a:rPr lang="en-US" sz="1600" b="1">
                <a:solidFill>
                  <a:srgbClr val="FFFFFF"/>
                </a:solidFill>
              </a:rPr>
              <a:t>Zero tolerance for bullying</a:t>
            </a:r>
          </a:p>
          <a:p>
            <a:pPr marL="0" indent="0">
              <a:buFont typeface="Calibri" panose="020F0502020204030204" pitchFamily="34" charset="0"/>
              <a:buNone/>
              <a:defRPr/>
            </a:pPr>
            <a:r>
              <a:rPr lang="en-US" sz="1600" b="1">
                <a:solidFill>
                  <a:srgbClr val="FFFFFF"/>
                </a:solidFill>
              </a:rPr>
              <a:t>Gold Rights Respecting School</a:t>
            </a:r>
          </a:p>
          <a:p>
            <a:pPr marL="0" indent="-228600">
              <a:defRPr/>
            </a:pPr>
            <a:endParaRPr lang="en-US" altLang="en-US" sz="1600" b="1">
              <a:solidFill>
                <a:srgbClr val="FFFFFF"/>
              </a:solidFill>
            </a:endParaRPr>
          </a:p>
        </p:txBody>
      </p:sp>
      <p:grpSp>
        <p:nvGrpSpPr>
          <p:cNvPr id="11" name="Group 10">
            <a:extLst>
              <a:ext uri="{FF2B5EF4-FFF2-40B4-BE49-F238E27FC236}">
                <a16:creationId xmlns:a16="http://schemas.microsoft.com/office/drawing/2014/main" id="{EBF16579-1FFE-BE4F-14CA-15E1ECA43322}"/>
              </a:ext>
            </a:extLst>
          </p:cNvPr>
          <p:cNvGrpSpPr>
            <a:grpSpLocks/>
          </p:cNvGrpSpPr>
          <p:nvPr/>
        </p:nvGrpSpPr>
        <p:grpSpPr bwMode="auto">
          <a:xfrm>
            <a:off x="7416291" y="188640"/>
            <a:ext cx="1461475" cy="715467"/>
            <a:chOff x="9766824" y="188640"/>
            <a:chExt cx="3553" cy="1780"/>
          </a:xfrm>
        </p:grpSpPr>
        <p:pic>
          <p:nvPicPr>
            <p:cNvPr id="9" name="Picture 8">
              <a:extLst>
                <a:ext uri="{FF2B5EF4-FFF2-40B4-BE49-F238E27FC236}">
                  <a16:creationId xmlns:a16="http://schemas.microsoft.com/office/drawing/2014/main" id="{68EFF119-B4E6-249F-5127-720C0FDA0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aphical user interface, text, application&#10;&#10;Description automatically generated">
              <a:extLst>
                <a:ext uri="{FF2B5EF4-FFF2-40B4-BE49-F238E27FC236}">
                  <a16:creationId xmlns:a16="http://schemas.microsoft.com/office/drawing/2014/main" id="{2BE2F8DA-2CEC-DAE7-370D-73D12B59F6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F8F405A0-AF74-4E30-AB43-DBDD75E6D7F3}"/>
              </a:ext>
            </a:extLst>
          </p:cNvPr>
          <p:cNvPicPr>
            <a:picLocks noChangeAspect="1"/>
          </p:cNvPicPr>
          <p:nvPr/>
        </p:nvPicPr>
        <p:blipFill>
          <a:blip r:embed="rId5"/>
          <a:stretch>
            <a:fillRect/>
          </a:stretch>
        </p:blipFill>
        <p:spPr>
          <a:xfrm>
            <a:off x="3149509" y="1494732"/>
            <a:ext cx="5728257" cy="4138327"/>
          </a:xfrm>
          <a:prstGeom prst="rect">
            <a:avLst/>
          </a:prstGeom>
        </p:spPr>
      </p:pic>
    </p:spTree>
    <p:extLst>
      <p:ext uri="{BB962C8B-B14F-4D97-AF65-F5344CB8AC3E}">
        <p14:creationId xmlns:p14="http://schemas.microsoft.com/office/powerpoint/2010/main" val="52143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D73E3-0E6D-467F-8797-E452CE9A4766}"/>
              </a:ext>
            </a:extLst>
          </p:cNvPr>
          <p:cNvSpPr>
            <a:spLocks noGrp="1"/>
          </p:cNvSpPr>
          <p:nvPr>
            <p:ph type="title"/>
          </p:nvPr>
        </p:nvSpPr>
        <p:spPr>
          <a:xfrm>
            <a:off x="445990" y="760144"/>
            <a:ext cx="8252020" cy="990600"/>
          </a:xfrm>
        </p:spPr>
        <p:txBody>
          <a:bodyPr>
            <a:noAutofit/>
          </a:bodyPr>
          <a:lstStyle/>
          <a:p>
            <a:pPr algn="ctr"/>
            <a:r>
              <a:rPr lang="en-GB" sz="3600"/>
              <a:t>How did the inclusion team support you?</a:t>
            </a:r>
            <a:br>
              <a:rPr lang="en-GB" sz="3600"/>
            </a:br>
            <a:endParaRPr lang="en-GB" sz="3600"/>
          </a:p>
        </p:txBody>
      </p:sp>
      <p:sp>
        <p:nvSpPr>
          <p:cNvPr id="6" name="Speech Bubble: Rectangle 5">
            <a:extLst>
              <a:ext uri="{FF2B5EF4-FFF2-40B4-BE49-F238E27FC236}">
                <a16:creationId xmlns:a16="http://schemas.microsoft.com/office/drawing/2014/main" id="{113145A0-3727-4F8B-9B98-961178E95D67}"/>
              </a:ext>
            </a:extLst>
          </p:cNvPr>
          <p:cNvSpPr/>
          <p:nvPr/>
        </p:nvSpPr>
        <p:spPr>
          <a:xfrm>
            <a:off x="674703" y="2064059"/>
            <a:ext cx="2840854" cy="1455938"/>
          </a:xfrm>
          <a:prstGeom prst="wedgeRectCallout">
            <a:avLst>
              <a:gd name="adj1" fmla="val -21146"/>
              <a:gd name="adj2" fmla="val 7713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lvl="0" indent="-91440" fontAlgn="base">
              <a:lnSpc>
                <a:spcPct val="90000"/>
              </a:lnSpc>
              <a:spcBef>
                <a:spcPts val="1200"/>
              </a:spcBef>
              <a:spcAft>
                <a:spcPts val="200"/>
              </a:spcAft>
              <a:buClr>
                <a:srgbClr val="AD84C6"/>
              </a:buClr>
              <a:buSzPct val="100000"/>
              <a:buFont typeface="Calibri" panose="020F0502020204030204" pitchFamily="34" charset="0"/>
              <a:buChar char=" "/>
            </a:pPr>
            <a:r>
              <a:rPr lang="en-US" sz="2000">
                <a:solidFill>
                  <a:prstClr val="white">
                    <a:lumMod val="75000"/>
                    <a:lumOff val="25000"/>
                  </a:prstClr>
                </a:solidFill>
              </a:rPr>
              <a:t>"Always made sure that I knew I had someone and was a safe place to talk and be there"​</a:t>
            </a:r>
          </a:p>
        </p:txBody>
      </p:sp>
      <p:sp>
        <p:nvSpPr>
          <p:cNvPr id="7" name="Speech Bubble: Oval 6">
            <a:extLst>
              <a:ext uri="{FF2B5EF4-FFF2-40B4-BE49-F238E27FC236}">
                <a16:creationId xmlns:a16="http://schemas.microsoft.com/office/drawing/2014/main" id="{84EE1566-9EEA-4EFF-8832-EF40C8CA1CF0}"/>
              </a:ext>
            </a:extLst>
          </p:cNvPr>
          <p:cNvSpPr/>
          <p:nvPr/>
        </p:nvSpPr>
        <p:spPr>
          <a:xfrm>
            <a:off x="807868" y="4065972"/>
            <a:ext cx="3986074" cy="1926455"/>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lvl="0" indent="-91440" fontAlgn="base">
              <a:lnSpc>
                <a:spcPct val="90000"/>
              </a:lnSpc>
              <a:spcBef>
                <a:spcPts val="1200"/>
              </a:spcBef>
              <a:spcAft>
                <a:spcPts val="200"/>
              </a:spcAft>
              <a:buClr>
                <a:srgbClr val="AD84C6"/>
              </a:buClr>
              <a:buSzPct val="100000"/>
              <a:buFont typeface="Calibri" panose="020F0502020204030204" pitchFamily="34" charset="0"/>
              <a:buChar char=" "/>
            </a:pPr>
            <a:r>
              <a:rPr lang="en-US" sz="2000">
                <a:solidFill>
                  <a:prstClr val="white">
                    <a:lumMod val="75000"/>
                    <a:lumOff val="25000"/>
                  </a:prstClr>
                </a:solidFill>
              </a:rPr>
              <a:t>"By helping me in ways to control my anger or other emotions and checking on me from time to time"​</a:t>
            </a:r>
          </a:p>
        </p:txBody>
      </p:sp>
      <p:sp>
        <p:nvSpPr>
          <p:cNvPr id="8" name="Speech Bubble: Rectangle with Corners Rounded 7">
            <a:extLst>
              <a:ext uri="{FF2B5EF4-FFF2-40B4-BE49-F238E27FC236}">
                <a16:creationId xmlns:a16="http://schemas.microsoft.com/office/drawing/2014/main" id="{08725FAB-3865-440A-83AB-D6202DE912A8}"/>
              </a:ext>
            </a:extLst>
          </p:cNvPr>
          <p:cNvSpPr/>
          <p:nvPr/>
        </p:nvSpPr>
        <p:spPr>
          <a:xfrm>
            <a:off x="4572000" y="1859872"/>
            <a:ext cx="3431177" cy="2192784"/>
          </a:xfrm>
          <a:prstGeom prst="wedgeRoundRectCallout">
            <a:avLst>
              <a:gd name="adj1" fmla="val -19220"/>
              <a:gd name="adj2" fmla="val 7140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lvl="0" indent="-91440" fontAlgn="base">
              <a:lnSpc>
                <a:spcPct val="90000"/>
              </a:lnSpc>
              <a:spcBef>
                <a:spcPts val="1200"/>
              </a:spcBef>
              <a:spcAft>
                <a:spcPts val="200"/>
              </a:spcAft>
              <a:buClr>
                <a:srgbClr val="AD84C6"/>
              </a:buClr>
              <a:buSzPct val="100000"/>
              <a:buFont typeface="Calibri" panose="020F0502020204030204" pitchFamily="34" charset="0"/>
              <a:buChar char=" "/>
            </a:pPr>
            <a:r>
              <a:rPr lang="en-US" sz="2000" b="1">
                <a:solidFill>
                  <a:schemeClr val="bg1"/>
                </a:solidFill>
              </a:rPr>
              <a:t>"They helped me come in to school without worrying everyday because I knew that I would have someone to come and talk to"​</a:t>
            </a:r>
          </a:p>
        </p:txBody>
      </p:sp>
      <p:sp>
        <p:nvSpPr>
          <p:cNvPr id="9" name="Speech Bubble: Rectangle 8">
            <a:extLst>
              <a:ext uri="{FF2B5EF4-FFF2-40B4-BE49-F238E27FC236}">
                <a16:creationId xmlns:a16="http://schemas.microsoft.com/office/drawing/2014/main" id="{7A59DAEA-3FB7-4426-9EA6-3CEBA33D40B2}"/>
              </a:ext>
            </a:extLst>
          </p:cNvPr>
          <p:cNvSpPr/>
          <p:nvPr/>
        </p:nvSpPr>
        <p:spPr>
          <a:xfrm>
            <a:off x="5406501" y="4762682"/>
            <a:ext cx="3151573" cy="1229745"/>
          </a:xfrm>
          <a:prstGeom prst="wedgeRectCallout">
            <a:avLst>
              <a:gd name="adj1" fmla="val -20551"/>
              <a:gd name="adj2" fmla="val 7693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lvl="0" indent="-91440" fontAlgn="base">
              <a:lnSpc>
                <a:spcPct val="90000"/>
              </a:lnSpc>
              <a:spcBef>
                <a:spcPts val="1200"/>
              </a:spcBef>
              <a:spcAft>
                <a:spcPts val="200"/>
              </a:spcAft>
              <a:buClr>
                <a:srgbClr val="AD84C6"/>
              </a:buClr>
              <a:buSzPct val="100000"/>
              <a:buFont typeface="Calibri" panose="020F0502020204030204" pitchFamily="34" charset="0"/>
              <a:buChar char=" "/>
            </a:pPr>
            <a:r>
              <a:rPr lang="en-US" sz="2000">
                <a:solidFill>
                  <a:prstClr val="white">
                    <a:lumMod val="75000"/>
                    <a:lumOff val="25000"/>
                  </a:prstClr>
                </a:solidFill>
              </a:rPr>
              <a:t>"By making me feel safe"</a:t>
            </a:r>
          </a:p>
        </p:txBody>
      </p:sp>
    </p:spTree>
    <p:extLst>
      <p:ext uri="{BB962C8B-B14F-4D97-AF65-F5344CB8AC3E}">
        <p14:creationId xmlns:p14="http://schemas.microsoft.com/office/powerpoint/2010/main" val="2396207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5D2D6-8C26-49C8-B83D-D148478CCF61}"/>
              </a:ext>
            </a:extLst>
          </p:cNvPr>
          <p:cNvSpPr>
            <a:spLocks noGrp="1"/>
          </p:cNvSpPr>
          <p:nvPr>
            <p:ph type="title"/>
          </p:nvPr>
        </p:nvSpPr>
        <p:spPr>
          <a:xfrm>
            <a:off x="485030" y="157395"/>
            <a:ext cx="8199782" cy="814653"/>
          </a:xfrm>
        </p:spPr>
        <p:txBody>
          <a:bodyPr>
            <a:normAutofit/>
          </a:bodyPr>
          <a:lstStyle/>
          <a:p>
            <a:pPr algn="ctr"/>
            <a:r>
              <a:rPr lang="en-GB" sz="4400" b="1"/>
              <a:t>Pupils ARE the Life of St Mungo’s</a:t>
            </a:r>
          </a:p>
        </p:txBody>
      </p:sp>
      <p:pic>
        <p:nvPicPr>
          <p:cNvPr id="4" name="Picture 4" descr="A group of people on a stage&#10;&#10;Description automatically generated">
            <a:extLst>
              <a:ext uri="{FF2B5EF4-FFF2-40B4-BE49-F238E27FC236}">
                <a16:creationId xmlns:a16="http://schemas.microsoft.com/office/drawing/2014/main" id="{B3D05A12-C1E9-C68C-3782-0102DA294B58}"/>
              </a:ext>
            </a:extLst>
          </p:cNvPr>
          <p:cNvPicPr>
            <a:picLocks noGrp="1" noChangeAspect="1"/>
          </p:cNvPicPr>
          <p:nvPr>
            <p:ph idx="1"/>
          </p:nvPr>
        </p:nvPicPr>
        <p:blipFill>
          <a:blip r:embed="rId3"/>
          <a:stretch>
            <a:fillRect/>
          </a:stretch>
        </p:blipFill>
        <p:spPr>
          <a:xfrm>
            <a:off x="908070" y="1142411"/>
            <a:ext cx="3667247" cy="2755371"/>
          </a:xfrm>
        </p:spPr>
      </p:pic>
      <p:pic>
        <p:nvPicPr>
          <p:cNvPr id="6" name="Picture 6" descr="A group of people holding a sign&#10;&#10;Description automatically generated">
            <a:extLst>
              <a:ext uri="{FF2B5EF4-FFF2-40B4-BE49-F238E27FC236}">
                <a16:creationId xmlns:a16="http://schemas.microsoft.com/office/drawing/2014/main" id="{3705D17E-762E-9D13-7BE8-CBA6ABB18911}"/>
              </a:ext>
            </a:extLst>
          </p:cNvPr>
          <p:cNvPicPr>
            <a:picLocks noChangeAspect="1"/>
          </p:cNvPicPr>
          <p:nvPr/>
        </p:nvPicPr>
        <p:blipFill>
          <a:blip r:embed="rId4"/>
          <a:stretch>
            <a:fillRect/>
          </a:stretch>
        </p:blipFill>
        <p:spPr>
          <a:xfrm>
            <a:off x="413065" y="4151515"/>
            <a:ext cx="3287795" cy="2520642"/>
          </a:xfrm>
          <a:prstGeom prst="rect">
            <a:avLst/>
          </a:prstGeom>
        </p:spPr>
      </p:pic>
      <p:pic>
        <p:nvPicPr>
          <p:cNvPr id="7" name="Picture 7">
            <a:extLst>
              <a:ext uri="{FF2B5EF4-FFF2-40B4-BE49-F238E27FC236}">
                <a16:creationId xmlns:a16="http://schemas.microsoft.com/office/drawing/2014/main" id="{09B8EA84-9341-7C18-3B6D-5D1FD4487D97}"/>
              </a:ext>
            </a:extLst>
          </p:cNvPr>
          <p:cNvPicPr>
            <a:picLocks noChangeAspect="1"/>
          </p:cNvPicPr>
          <p:nvPr/>
        </p:nvPicPr>
        <p:blipFill>
          <a:blip r:embed="rId5"/>
          <a:stretch>
            <a:fillRect/>
          </a:stretch>
        </p:blipFill>
        <p:spPr>
          <a:xfrm>
            <a:off x="4962736" y="1060968"/>
            <a:ext cx="3812596" cy="2837117"/>
          </a:xfrm>
          <a:prstGeom prst="rect">
            <a:avLst/>
          </a:prstGeom>
        </p:spPr>
      </p:pic>
      <p:pic>
        <p:nvPicPr>
          <p:cNvPr id="3" name="Picture 2" descr="A group of women in clothing posing for a photo&#10;&#10;Description automatically generated">
            <a:extLst>
              <a:ext uri="{FF2B5EF4-FFF2-40B4-BE49-F238E27FC236}">
                <a16:creationId xmlns:a16="http://schemas.microsoft.com/office/drawing/2014/main" id="{73F1B44D-A623-39D7-FB3B-AB4AF7B02BDB}"/>
              </a:ext>
            </a:extLst>
          </p:cNvPr>
          <p:cNvPicPr>
            <a:picLocks noChangeAspect="1"/>
          </p:cNvPicPr>
          <p:nvPr/>
        </p:nvPicPr>
        <p:blipFill>
          <a:blip r:embed="rId6"/>
          <a:stretch>
            <a:fillRect/>
          </a:stretch>
        </p:blipFill>
        <p:spPr>
          <a:xfrm>
            <a:off x="4184373" y="4154556"/>
            <a:ext cx="4711148" cy="2514600"/>
          </a:xfrm>
          <a:prstGeom prst="rect">
            <a:avLst/>
          </a:prstGeom>
        </p:spPr>
      </p:pic>
    </p:spTree>
    <p:extLst>
      <p:ext uri="{BB962C8B-B14F-4D97-AF65-F5344CB8AC3E}">
        <p14:creationId xmlns:p14="http://schemas.microsoft.com/office/powerpoint/2010/main" val="3450520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5159A-0615-2004-EC1A-ADA20709CA0B}"/>
              </a:ext>
            </a:extLst>
          </p:cNvPr>
          <p:cNvSpPr>
            <a:spLocks noGrp="1"/>
          </p:cNvSpPr>
          <p:nvPr>
            <p:ph idx="1"/>
          </p:nvPr>
        </p:nvSpPr>
        <p:spPr/>
        <p:txBody>
          <a:bodyPr/>
          <a:lstStyle/>
          <a:p>
            <a:endParaRPr lang="en-US"/>
          </a:p>
        </p:txBody>
      </p:sp>
      <p:pic>
        <p:nvPicPr>
          <p:cNvPr id="4" name="VIDEO-2024-05-12-21-30-13">
            <a:hlinkClick r:id="" action="ppaction://media"/>
            <a:extLst>
              <a:ext uri="{FF2B5EF4-FFF2-40B4-BE49-F238E27FC236}">
                <a16:creationId xmlns:a16="http://schemas.microsoft.com/office/drawing/2014/main" id="{A98EB233-9133-1A7D-1492-23C7157C72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085" y="1432820"/>
            <a:ext cx="8901829" cy="5031547"/>
          </a:xfrm>
          <a:prstGeom prst="rect">
            <a:avLst/>
          </a:prstGeom>
        </p:spPr>
      </p:pic>
      <p:pic>
        <p:nvPicPr>
          <p:cNvPr id="2" name="Picture 1">
            <a:extLst>
              <a:ext uri="{FF2B5EF4-FFF2-40B4-BE49-F238E27FC236}">
                <a16:creationId xmlns:a16="http://schemas.microsoft.com/office/drawing/2014/main" id="{5BF538DD-55BD-4414-BF34-D6BE1A41460E}"/>
              </a:ext>
            </a:extLst>
          </p:cNvPr>
          <p:cNvPicPr>
            <a:picLocks noChangeAspect="1"/>
          </p:cNvPicPr>
          <p:nvPr/>
        </p:nvPicPr>
        <p:blipFill>
          <a:blip r:embed="rId5"/>
          <a:stretch>
            <a:fillRect/>
          </a:stretch>
        </p:blipFill>
        <p:spPr>
          <a:xfrm>
            <a:off x="3524336" y="22382"/>
            <a:ext cx="2141045" cy="1410438"/>
          </a:xfrm>
          <a:prstGeom prst="rect">
            <a:avLst/>
          </a:prstGeom>
        </p:spPr>
      </p:pic>
    </p:spTree>
    <p:extLst>
      <p:ext uri="{BB962C8B-B14F-4D97-AF65-F5344CB8AC3E}">
        <p14:creationId xmlns:p14="http://schemas.microsoft.com/office/powerpoint/2010/main" val="110221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AD0ACA03-FC39-4E1D-8A50-8453A83B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68" name="Rectangle 67">
            <a:extLst>
              <a:ext uri="{FF2B5EF4-FFF2-40B4-BE49-F238E27FC236}">
                <a16:creationId xmlns:a16="http://schemas.microsoft.com/office/drawing/2014/main" id="{05FD7B22-47FD-4909-9BE1-B8F33D0CC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69" name="Straight Connector 68">
            <a:extLst>
              <a:ext uri="{FF2B5EF4-FFF2-40B4-BE49-F238E27FC236}">
                <a16:creationId xmlns:a16="http://schemas.microsoft.com/office/drawing/2014/main" id="{38BB4A3C-C45F-4412-B720-A78D3B93A3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0" name="Rectangle 69">
            <a:extLst>
              <a:ext uri="{FF2B5EF4-FFF2-40B4-BE49-F238E27FC236}">
                <a16:creationId xmlns:a16="http://schemas.microsoft.com/office/drawing/2014/main" id="{A1849349-117E-42BE-B246-0E110BCCD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1BC0B3E-16E3-466C-A965-BACCAEFB43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Title 10">
            <a:extLst>
              <a:ext uri="{FF2B5EF4-FFF2-40B4-BE49-F238E27FC236}">
                <a16:creationId xmlns:a16="http://schemas.microsoft.com/office/drawing/2014/main" id="{BC77EC2C-7604-4A45-9B1A-FF70EA5CC5B0}"/>
              </a:ext>
            </a:extLst>
          </p:cNvPr>
          <p:cNvSpPr>
            <a:spLocks noGrp="1"/>
          </p:cNvSpPr>
          <p:nvPr>
            <p:ph type="title"/>
          </p:nvPr>
        </p:nvSpPr>
        <p:spPr>
          <a:xfrm>
            <a:off x="798897" y="5120640"/>
            <a:ext cx="7543800" cy="822960"/>
          </a:xfrm>
        </p:spPr>
        <p:txBody>
          <a:bodyPr vert="horz" lIns="91440" tIns="45720" rIns="91440" bIns="45720" rtlCol="0" anchor="b">
            <a:normAutofit/>
          </a:bodyPr>
          <a:lstStyle/>
          <a:p>
            <a:pPr algn="ctr"/>
            <a:r>
              <a:rPr lang="en-US" sz="4400">
                <a:solidFill>
                  <a:srgbClr val="FFFFFF"/>
                </a:solidFill>
              </a:rPr>
              <a:t>Pupil Presentation and Questions </a:t>
            </a:r>
          </a:p>
        </p:txBody>
      </p:sp>
      <p:pic>
        <p:nvPicPr>
          <p:cNvPr id="9" name="Graphic 9" descr="Questions with solid fill">
            <a:extLst>
              <a:ext uri="{FF2B5EF4-FFF2-40B4-BE49-F238E27FC236}">
                <a16:creationId xmlns:a16="http://schemas.microsoft.com/office/drawing/2014/main" id="{F47FCB48-70D5-4589-8A10-10E3B9AB30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22596" y="640080"/>
            <a:ext cx="3602736" cy="3602736"/>
          </a:xfrm>
          <a:prstGeom prst="ellipse">
            <a:avLst/>
          </a:prstGeom>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2" name="Rectangle 71">
            <a:extLst>
              <a:ext uri="{FF2B5EF4-FFF2-40B4-BE49-F238E27FC236}">
                <a16:creationId xmlns:a16="http://schemas.microsoft.com/office/drawing/2014/main" id="{34CF7BE6-A7DD-47DF-A1B1-69749C0B8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7997" y="886968"/>
            <a:ext cx="48006" cy="3108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97B80693-3AB5-49B4-B885-407A65AC0A1D}"/>
              </a:ext>
            </a:extLst>
          </p:cNvPr>
          <p:cNvPicPr>
            <a:picLocks noChangeAspect="1"/>
          </p:cNvPicPr>
          <p:nvPr/>
        </p:nvPicPr>
        <p:blipFill>
          <a:blip r:embed="rId4"/>
          <a:stretch>
            <a:fillRect/>
          </a:stretch>
        </p:blipFill>
        <p:spPr>
          <a:xfrm>
            <a:off x="5424955" y="640080"/>
            <a:ext cx="2127330" cy="3602736"/>
          </a:xfrm>
          <a:prstGeom prst="ellipse">
            <a:avLst/>
          </a:prstGeom>
          <a:ln>
            <a:noFill/>
          </a:ln>
          <a:effectLst>
            <a:softEdge rad="112500"/>
          </a:effectLst>
        </p:spPr>
      </p:pic>
      <p:sp>
        <p:nvSpPr>
          <p:cNvPr id="73" name="Rectangle 72">
            <a:extLst>
              <a:ext uri="{FF2B5EF4-FFF2-40B4-BE49-F238E27FC236}">
                <a16:creationId xmlns:a16="http://schemas.microsoft.com/office/drawing/2014/main" id="{A69A7105-383C-4831-BD7F-E344EB08B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AutoShape 4" descr="https://outlook.office365.com/owa/service.svc/s/GetFileAttachment?id=AAMkAGFiNjU1MDBkLWZjM2UtNGY3Zi04N2ZhLTUwODQ5ZDYwYmQxNQBGAAAAAAANPU8hI4VaRomrUnKM9iZaBwA50sWTLCVTR7lLIt%2FBNSF5AAAASKw1AAB%2FOxYpYKCPS6pLmdBQXL%2F7AAIgA3wGAAABEgAQAH3SyT%2F33e5AhBw%2FNyAvzJs%3D&amp;isImagePreview=True&amp;X-OWA-CANARY=Cd1K9Kih30mom86Z0qW8gDCGsaNI2dIY7nlOJtL5UAxEbvrOqI2gaqRdQpYKseHa2fBpXhEISj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https://outlook.office365.com/owa/service.svc/s/GetFileAttachment?id=AAMkAGFiNjU1MDBkLWZjM2UtNGY3Zi04N2ZhLTUwODQ5ZDYwYmQxNQBGAAAAAAANPU8hI4VaRomrUnKM9iZaBwA50sWTLCVTR7lLIt%2FBNSF5AAAASKw1AAB%2FOxYpYKCPS6pLmdBQXL%2F7AAIgA3wGAAABEgAQAH3SyT%2F33e5AhBw%2FNyAvzJs%3D&amp;isImagePreview=True&amp;X-OWA-CANARY=Cd1K9Kih30mom86Z0qW8gDCGsaNI2dIY7nlOJtL5UAxEbvrOqI2gaqRdQpYKseHa2fBpXhEISjo."/>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https://outlook.office365.com/owa/service.svc/s/GetFileAttachment?id=AAMkAGFiNjU1MDBkLWZjM2UtNGY3Zi04N2ZhLTUwODQ5ZDYwYmQxNQBGAAAAAAANPU8hI4VaRomrUnKM9iZaBwA50sWTLCVTR7lLIt%2FBNSF5AAAASKw1AAB%2FOxYpYKCPS6pLmdBQXL%2F7AAIgA3wGAAABEgAQAH3SyT%2F33e5AhBw%2FNyAvzJs%3D&amp;isImagePreview=True&amp;X-OWA-CANARY=Cd1K9Kih30mom86Z0qW8gDCGsaNI2dIY7nlOJtL5UAxEbvrOqI2gaqRdQpYKseHa2fBpXhEISjo."/>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92595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5FC3-5362-2810-A292-1757EA07DC76}"/>
              </a:ext>
            </a:extLst>
          </p:cNvPr>
          <p:cNvSpPr>
            <a:spLocks noGrp="1"/>
          </p:cNvSpPr>
          <p:nvPr>
            <p:ph type="title"/>
          </p:nvPr>
        </p:nvSpPr>
        <p:spPr/>
        <p:txBody>
          <a:bodyPr/>
          <a:lstStyle/>
          <a:p>
            <a:r>
              <a:rPr lang="en-US" b="1" dirty="0">
                <a:ea typeface="Calibri Light"/>
                <a:cs typeface="Calibri Light"/>
              </a:rPr>
              <a:t>Contact details </a:t>
            </a:r>
            <a:endParaRPr lang="en-US" b="1" dirty="0"/>
          </a:p>
        </p:txBody>
      </p:sp>
      <p:sp>
        <p:nvSpPr>
          <p:cNvPr id="3" name="Content Placeholder 2">
            <a:extLst>
              <a:ext uri="{FF2B5EF4-FFF2-40B4-BE49-F238E27FC236}">
                <a16:creationId xmlns:a16="http://schemas.microsoft.com/office/drawing/2014/main" id="{49DAC1B4-8367-13EC-9E5B-F6DE1334772D}"/>
              </a:ext>
            </a:extLst>
          </p:cNvPr>
          <p:cNvSpPr>
            <a:spLocks noGrp="1"/>
          </p:cNvSpPr>
          <p:nvPr>
            <p:ph idx="1"/>
          </p:nvPr>
        </p:nvSpPr>
        <p:spPr/>
        <p:txBody>
          <a:bodyPr vert="horz" lIns="0" tIns="45720" rIns="0" bIns="45720" rtlCol="0" anchor="t">
            <a:normAutofit/>
          </a:bodyPr>
          <a:lstStyle/>
          <a:p>
            <a:r>
              <a:rPr lang="en-US" sz="2800">
                <a:ea typeface="Calibri"/>
                <a:cs typeface="Calibri"/>
              </a:rPr>
              <a:t>BGE Depute Head Teachers</a:t>
            </a:r>
          </a:p>
          <a:p>
            <a:r>
              <a:rPr lang="en-US" sz="2800" dirty="0">
                <a:ea typeface="Calibri"/>
                <a:cs typeface="Calibri"/>
                <a:hlinkClick r:id="rId2"/>
              </a:rPr>
              <a:t>Markruddy@glow.sch.uk</a:t>
            </a:r>
            <a:endParaRPr lang="en-US" sz="2800" dirty="0">
              <a:ea typeface="Calibri"/>
              <a:cs typeface="Calibri"/>
            </a:endParaRPr>
          </a:p>
          <a:p>
            <a:r>
              <a:rPr lang="en-US" sz="2800" dirty="0">
                <a:ea typeface="+mn-lt"/>
                <a:cs typeface="+mn-lt"/>
                <a:hlinkClick r:id="rId3"/>
              </a:rPr>
              <a:t>gw18whytelouise@glow.ea.glasgow.sch.uk</a:t>
            </a:r>
            <a:endParaRPr lang="en-US" sz="2800" dirty="0">
              <a:ea typeface="+mn-lt"/>
              <a:cs typeface="+mn-lt"/>
            </a:endParaRPr>
          </a:p>
          <a:p>
            <a:endParaRPr lang="en-US" sz="2800" dirty="0">
              <a:ea typeface="Calibri"/>
              <a:cs typeface="Calibri"/>
            </a:endParaRPr>
          </a:p>
          <a:p>
            <a:r>
              <a:rPr lang="en-US" sz="2800" dirty="0">
                <a:ea typeface="Calibri"/>
                <a:cs typeface="Calibri"/>
              </a:rPr>
              <a:t>Call on 01415820260</a:t>
            </a:r>
          </a:p>
        </p:txBody>
      </p:sp>
    </p:spTree>
    <p:extLst>
      <p:ext uri="{BB962C8B-B14F-4D97-AF65-F5344CB8AC3E}">
        <p14:creationId xmlns:p14="http://schemas.microsoft.com/office/powerpoint/2010/main" val="2261863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AD748A71-06BC-41DF-8007-40A67B7D8411}"/>
              </a:ext>
            </a:extLst>
          </p:cNvPr>
          <p:cNvPicPr>
            <a:picLocks noChangeAspect="1"/>
          </p:cNvPicPr>
          <p:nvPr/>
        </p:nvPicPr>
        <p:blipFill>
          <a:blip r:embed="rId3"/>
          <a:stretch>
            <a:fillRect/>
          </a:stretch>
        </p:blipFill>
        <p:spPr>
          <a:xfrm>
            <a:off x="2218666" y="85092"/>
            <a:ext cx="4386447" cy="6195966"/>
          </a:xfrm>
          <a:prstGeom prst="rect">
            <a:avLst/>
          </a:prstGeom>
        </p:spPr>
      </p:pic>
      <p:grpSp>
        <p:nvGrpSpPr>
          <p:cNvPr id="10" name="Group 9">
            <a:extLst>
              <a:ext uri="{FF2B5EF4-FFF2-40B4-BE49-F238E27FC236}">
                <a16:creationId xmlns:a16="http://schemas.microsoft.com/office/drawing/2014/main" id="{8EBDB953-8FD6-5F82-2480-B559BA97C3E1}"/>
              </a:ext>
            </a:extLst>
          </p:cNvPr>
          <p:cNvGrpSpPr>
            <a:grpSpLocks/>
          </p:cNvGrpSpPr>
          <p:nvPr/>
        </p:nvGrpSpPr>
        <p:grpSpPr bwMode="auto">
          <a:xfrm>
            <a:off x="7416291" y="188640"/>
            <a:ext cx="1461475" cy="715467"/>
            <a:chOff x="9766824" y="188640"/>
            <a:chExt cx="3553" cy="1780"/>
          </a:xfrm>
        </p:grpSpPr>
        <p:pic>
          <p:nvPicPr>
            <p:cNvPr id="8" name="Picture 7">
              <a:extLst>
                <a:ext uri="{FF2B5EF4-FFF2-40B4-BE49-F238E27FC236}">
                  <a16:creationId xmlns:a16="http://schemas.microsoft.com/office/drawing/2014/main" id="{BDB145EA-C83A-3FE0-51CB-A8FB4AC7A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aphical user interface, text, application&#10;&#10;Description automatically generated">
              <a:extLst>
                <a:ext uri="{FF2B5EF4-FFF2-40B4-BE49-F238E27FC236}">
                  <a16:creationId xmlns:a16="http://schemas.microsoft.com/office/drawing/2014/main" id="{72B81B05-7A4E-B77C-D297-43AAA33476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40569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24744"/>
          </a:xfrm>
        </p:spPr>
        <p:txBody>
          <a:bodyPr/>
          <a:lstStyle/>
          <a:p>
            <a:r>
              <a:rPr lang="en-GB"/>
              <a:t>Our Vision Values &amp; Aims</a:t>
            </a:r>
          </a:p>
        </p:txBody>
      </p:sp>
      <p:grpSp>
        <p:nvGrpSpPr>
          <p:cNvPr id="11" name="Group 10">
            <a:extLst>
              <a:ext uri="{FF2B5EF4-FFF2-40B4-BE49-F238E27FC236}">
                <a16:creationId xmlns:a16="http://schemas.microsoft.com/office/drawing/2014/main" id="{BB0132A0-3072-35C7-3360-F891CA406ED8}"/>
              </a:ext>
            </a:extLst>
          </p:cNvPr>
          <p:cNvGrpSpPr>
            <a:grpSpLocks/>
          </p:cNvGrpSpPr>
          <p:nvPr/>
        </p:nvGrpSpPr>
        <p:grpSpPr bwMode="auto">
          <a:xfrm>
            <a:off x="7416291" y="188640"/>
            <a:ext cx="1461475" cy="715467"/>
            <a:chOff x="9766824" y="188640"/>
            <a:chExt cx="3553" cy="1780"/>
          </a:xfrm>
        </p:grpSpPr>
        <p:pic>
          <p:nvPicPr>
            <p:cNvPr id="9" name="Picture 8">
              <a:extLst>
                <a:ext uri="{FF2B5EF4-FFF2-40B4-BE49-F238E27FC236}">
                  <a16:creationId xmlns:a16="http://schemas.microsoft.com/office/drawing/2014/main" id="{B9FBB956-3664-6265-2603-097B16B51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824" y="188659"/>
              <a:ext cx="1267"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aphical user interface, text, application&#10;&#10;Description automatically generated">
              <a:extLst>
                <a:ext uri="{FF2B5EF4-FFF2-40B4-BE49-F238E27FC236}">
                  <a16:creationId xmlns:a16="http://schemas.microsoft.com/office/drawing/2014/main" id="{386EEF15-6E6D-2988-E9B3-D42D1F91EF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247" y="188640"/>
              <a:ext cx="2130"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TextBox 62">
            <a:extLst>
              <a:ext uri="{FF2B5EF4-FFF2-40B4-BE49-F238E27FC236}">
                <a16:creationId xmlns:a16="http://schemas.microsoft.com/office/drawing/2014/main" id="{A65C80ED-BB8F-6791-4850-E94706E1E507}"/>
              </a:ext>
            </a:extLst>
          </p:cNvPr>
          <p:cNvSpPr txBox="1"/>
          <p:nvPr/>
        </p:nvSpPr>
        <p:spPr>
          <a:xfrm>
            <a:off x="1624031" y="1983186"/>
            <a:ext cx="6884476" cy="646331"/>
          </a:xfrm>
          <a:prstGeom prst="rect">
            <a:avLst/>
          </a:prstGeom>
          <a:solidFill>
            <a:schemeClr val="bg1"/>
          </a:solidFill>
          <a:ln w="28575">
            <a:solidFill>
              <a:srgbClr val="FFFF0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GB" b="1">
                <a:solidFill>
                  <a:srgbClr val="FFFFFF"/>
                </a:solidFill>
                <a:cs typeface="Calibri"/>
              </a:rPr>
              <a:t>Improved quality and consistency of digital learning and teaching</a:t>
            </a:r>
          </a:p>
          <a:p>
            <a:endParaRPr lang="en-GB" b="1">
              <a:solidFill>
                <a:srgbClr val="FFFFFF"/>
              </a:solidFill>
              <a:cs typeface="Calibri"/>
            </a:endParaRPr>
          </a:p>
        </p:txBody>
      </p:sp>
      <p:sp>
        <p:nvSpPr>
          <p:cNvPr id="7168" name="TextBox 7167">
            <a:extLst>
              <a:ext uri="{FF2B5EF4-FFF2-40B4-BE49-F238E27FC236}">
                <a16:creationId xmlns:a16="http://schemas.microsoft.com/office/drawing/2014/main" id="{19405D53-DED4-D2DD-0315-2294DCA73F12}"/>
              </a:ext>
            </a:extLst>
          </p:cNvPr>
          <p:cNvSpPr txBox="1"/>
          <p:nvPr/>
        </p:nvSpPr>
        <p:spPr>
          <a:xfrm>
            <a:off x="1624031" y="2965621"/>
            <a:ext cx="6884476" cy="923330"/>
          </a:xfrm>
          <a:prstGeom prst="rect">
            <a:avLst/>
          </a:prstGeom>
          <a:solidFill>
            <a:schemeClr val="bg1"/>
          </a:solidFill>
          <a:ln w="28575">
            <a:solidFill>
              <a:srgbClr val="FFFF0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GB" b="1">
                <a:solidFill>
                  <a:srgbClr val="FFFFFF"/>
                </a:solidFill>
                <a:cs typeface="Calibri"/>
              </a:rPr>
              <a:t>Parents feel supported and empowered to improve outcomes for pupils</a:t>
            </a:r>
          </a:p>
          <a:p>
            <a:endParaRPr lang="en-GB" b="1">
              <a:solidFill>
                <a:srgbClr val="FFFFFF"/>
              </a:solidFill>
              <a:cs typeface="Calibri"/>
            </a:endParaRPr>
          </a:p>
        </p:txBody>
      </p:sp>
      <p:sp>
        <p:nvSpPr>
          <p:cNvPr id="7169" name="TextBox 7168">
            <a:extLst>
              <a:ext uri="{FF2B5EF4-FFF2-40B4-BE49-F238E27FC236}">
                <a16:creationId xmlns:a16="http://schemas.microsoft.com/office/drawing/2014/main" id="{6539467B-4A3D-3E2F-F291-D4010A27EF6B}"/>
              </a:ext>
            </a:extLst>
          </p:cNvPr>
          <p:cNvSpPr txBox="1"/>
          <p:nvPr/>
        </p:nvSpPr>
        <p:spPr>
          <a:xfrm>
            <a:off x="1624031" y="4086555"/>
            <a:ext cx="6884475" cy="923330"/>
          </a:xfrm>
          <a:prstGeom prst="rect">
            <a:avLst/>
          </a:prstGeom>
          <a:solidFill>
            <a:schemeClr val="bg1"/>
          </a:solidFill>
          <a:ln w="28575">
            <a:solidFill>
              <a:srgbClr val="FFFF0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GB" b="1">
                <a:solidFill>
                  <a:srgbClr val="FFFFFF"/>
                </a:solidFill>
                <a:cs typeface="Calibri"/>
              </a:rPr>
              <a:t>Wellbeing of stake holders planned and supported in a sustainable way, including through an equalities agenda and a focus on Mental Health</a:t>
            </a:r>
            <a:endParaRPr lang="en-US" b="1">
              <a:solidFill>
                <a:srgbClr val="FFFFFF"/>
              </a:solidFill>
            </a:endParaRPr>
          </a:p>
        </p:txBody>
      </p:sp>
      <p:sp>
        <p:nvSpPr>
          <p:cNvPr id="7170" name="TextBox 7169">
            <a:extLst>
              <a:ext uri="{FF2B5EF4-FFF2-40B4-BE49-F238E27FC236}">
                <a16:creationId xmlns:a16="http://schemas.microsoft.com/office/drawing/2014/main" id="{E5AD8627-DC16-4657-EC70-B5A3D90206EE}"/>
              </a:ext>
            </a:extLst>
          </p:cNvPr>
          <p:cNvSpPr txBox="1"/>
          <p:nvPr/>
        </p:nvSpPr>
        <p:spPr>
          <a:xfrm>
            <a:off x="1624031" y="5345989"/>
            <a:ext cx="6893302" cy="646331"/>
          </a:xfrm>
          <a:prstGeom prst="rect">
            <a:avLst/>
          </a:prstGeom>
          <a:solidFill>
            <a:schemeClr val="bg1"/>
          </a:solidFill>
          <a:ln w="28575">
            <a:solidFill>
              <a:srgbClr val="FFFF0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GB" b="1">
                <a:solidFill>
                  <a:srgbClr val="FFFFFF"/>
                </a:solidFill>
                <a:cs typeface="Calibri"/>
              </a:rPr>
              <a:t>A curriculum which supports the needs of all learners</a:t>
            </a:r>
          </a:p>
          <a:p>
            <a:endParaRPr lang="en-GB" b="1">
              <a:solidFill>
                <a:srgbClr val="FFFFFF"/>
              </a:solidFill>
              <a:cs typeface="Calibri"/>
            </a:endParaRPr>
          </a:p>
        </p:txBody>
      </p:sp>
      <p:sp>
        <p:nvSpPr>
          <p:cNvPr id="7171" name="Rectangle 7170">
            <a:extLst>
              <a:ext uri="{FF2B5EF4-FFF2-40B4-BE49-F238E27FC236}">
                <a16:creationId xmlns:a16="http://schemas.microsoft.com/office/drawing/2014/main" id="{0B8A91E7-0F1B-552A-1F86-7AA91205FE8B}"/>
              </a:ext>
            </a:extLst>
          </p:cNvPr>
          <p:cNvSpPr/>
          <p:nvPr/>
        </p:nvSpPr>
        <p:spPr>
          <a:xfrm>
            <a:off x="1032671" y="2118300"/>
            <a:ext cx="211830" cy="335397"/>
          </a:xfrm>
          <a:prstGeom prst="rect">
            <a:avLst/>
          </a:prstGeom>
          <a:solidFill>
            <a:srgbClr val="FFFF00"/>
          </a:solidFill>
          <a:ln w="28575">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174" name="Rectangle 7173">
            <a:extLst>
              <a:ext uri="{FF2B5EF4-FFF2-40B4-BE49-F238E27FC236}">
                <a16:creationId xmlns:a16="http://schemas.microsoft.com/office/drawing/2014/main" id="{2F2DAEF7-B671-B69E-D34A-DAE1A00AFB74}"/>
              </a:ext>
            </a:extLst>
          </p:cNvPr>
          <p:cNvSpPr/>
          <p:nvPr/>
        </p:nvSpPr>
        <p:spPr>
          <a:xfrm>
            <a:off x="1032671" y="3265713"/>
            <a:ext cx="211830" cy="335397"/>
          </a:xfrm>
          <a:prstGeom prst="rect">
            <a:avLst/>
          </a:prstGeom>
          <a:solidFill>
            <a:srgbClr val="FFFF00"/>
          </a:solidFill>
          <a:ln w="28575">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175" name="Rectangle 7174">
            <a:extLst>
              <a:ext uri="{FF2B5EF4-FFF2-40B4-BE49-F238E27FC236}">
                <a16:creationId xmlns:a16="http://schemas.microsoft.com/office/drawing/2014/main" id="{84F7BAE7-3FF6-57E7-0010-4CF2BA4BBB02}"/>
              </a:ext>
            </a:extLst>
          </p:cNvPr>
          <p:cNvSpPr/>
          <p:nvPr/>
        </p:nvSpPr>
        <p:spPr>
          <a:xfrm>
            <a:off x="1032671" y="4360169"/>
            <a:ext cx="211830" cy="335397"/>
          </a:xfrm>
          <a:prstGeom prst="rect">
            <a:avLst/>
          </a:prstGeom>
          <a:solidFill>
            <a:srgbClr val="FFFF00"/>
          </a:solidFill>
          <a:ln w="28575">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176" name="Rectangle 7175">
            <a:extLst>
              <a:ext uri="{FF2B5EF4-FFF2-40B4-BE49-F238E27FC236}">
                <a16:creationId xmlns:a16="http://schemas.microsoft.com/office/drawing/2014/main" id="{20C5E79B-5021-AAEA-F71D-78A23E9AD312}"/>
              </a:ext>
            </a:extLst>
          </p:cNvPr>
          <p:cNvSpPr/>
          <p:nvPr/>
        </p:nvSpPr>
        <p:spPr>
          <a:xfrm>
            <a:off x="1032671" y="5481103"/>
            <a:ext cx="211830" cy="335397"/>
          </a:xfrm>
          <a:prstGeom prst="rect">
            <a:avLst/>
          </a:prstGeom>
          <a:solidFill>
            <a:srgbClr val="FFFF00"/>
          </a:solidFill>
          <a:ln w="28575">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6392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95A7-3B6A-49EE-B067-A2C03234FBAF}"/>
              </a:ext>
            </a:extLst>
          </p:cNvPr>
          <p:cNvSpPr>
            <a:spLocks noGrp="1"/>
          </p:cNvSpPr>
          <p:nvPr>
            <p:ph type="title"/>
          </p:nvPr>
        </p:nvSpPr>
        <p:spPr/>
        <p:txBody>
          <a:bodyPr/>
          <a:lstStyle/>
          <a:p>
            <a:endParaRPr lang="en-GB">
              <a:cs typeface="Calibri Light"/>
            </a:endParaRPr>
          </a:p>
        </p:txBody>
      </p:sp>
      <p:sp>
        <p:nvSpPr>
          <p:cNvPr id="3" name="Content Placeholder 2">
            <a:extLst>
              <a:ext uri="{FF2B5EF4-FFF2-40B4-BE49-F238E27FC236}">
                <a16:creationId xmlns:a16="http://schemas.microsoft.com/office/drawing/2014/main" id="{966A61F3-7B23-4872-98CB-C75DEDBC730F}"/>
              </a:ext>
            </a:extLst>
          </p:cNvPr>
          <p:cNvSpPr>
            <a:spLocks noGrp="1"/>
          </p:cNvSpPr>
          <p:nvPr>
            <p:ph idx="1"/>
          </p:nvPr>
        </p:nvSpPr>
        <p:spPr>
          <a:xfrm>
            <a:off x="796480" y="3522722"/>
            <a:ext cx="7543801" cy="2893600"/>
          </a:xfrm>
        </p:spPr>
        <p:txBody>
          <a:bodyPr vert="horz" lIns="0" tIns="45720" rIns="0" bIns="45720" rtlCol="0" anchor="t">
            <a:normAutofit/>
          </a:bodyPr>
          <a:lstStyle/>
          <a:p>
            <a:pPr>
              <a:buFont typeface="Wingdings"/>
              <a:buChar char="Ø"/>
            </a:pPr>
            <a:r>
              <a:rPr lang="en-GB" sz="2400" b="1">
                <a:solidFill>
                  <a:srgbClr val="FFFFFF"/>
                </a:solidFill>
                <a:latin typeface="Arial"/>
                <a:cs typeface="Arial"/>
              </a:rPr>
              <a:t> Children are healthier and happier</a:t>
            </a:r>
            <a:endParaRPr lang="en-GB" sz="4000" b="1">
              <a:solidFill>
                <a:srgbClr val="FFFFFF"/>
              </a:solidFill>
              <a:cs typeface="Calibri" panose="020F0502020204030204"/>
            </a:endParaRPr>
          </a:p>
          <a:p>
            <a:pPr>
              <a:buFont typeface="Wingdings"/>
              <a:buChar char="Ø"/>
            </a:pPr>
            <a:r>
              <a:rPr lang="en-GB" sz="2400" b="1">
                <a:solidFill>
                  <a:srgbClr val="FFFFFF"/>
                </a:solidFill>
                <a:latin typeface="Arial"/>
                <a:cs typeface="Arial"/>
              </a:rPr>
              <a:t> Children feel safe</a:t>
            </a:r>
            <a:endParaRPr lang="en-GB" sz="4000" b="1">
              <a:solidFill>
                <a:srgbClr val="FFFFFF"/>
              </a:solidFill>
              <a:cs typeface="Calibri" panose="020F0502020204030204"/>
            </a:endParaRPr>
          </a:p>
          <a:p>
            <a:pPr>
              <a:buFont typeface="Wingdings"/>
              <a:buChar char="Ø"/>
            </a:pPr>
            <a:r>
              <a:rPr lang="en-GB" sz="2400" b="1">
                <a:solidFill>
                  <a:srgbClr val="FFFFFF"/>
                </a:solidFill>
                <a:latin typeface="Arial"/>
                <a:cs typeface="Arial"/>
              </a:rPr>
              <a:t> Children have better relationships</a:t>
            </a:r>
            <a:endParaRPr lang="en-GB" sz="4000" b="1">
              <a:solidFill>
                <a:srgbClr val="FFFFFF"/>
              </a:solidFill>
              <a:cs typeface="Calibri" panose="020F0502020204030204"/>
            </a:endParaRPr>
          </a:p>
          <a:p>
            <a:pPr>
              <a:buFont typeface="Wingdings"/>
              <a:buChar char="Ø"/>
            </a:pPr>
            <a:r>
              <a:rPr lang="en-GB" sz="2400" b="1">
                <a:solidFill>
                  <a:srgbClr val="FFFFFF"/>
                </a:solidFill>
                <a:latin typeface="Arial"/>
                <a:cs typeface="Arial"/>
              </a:rPr>
              <a:t> Children become active and involved in school life and the wider world</a:t>
            </a:r>
            <a:endParaRPr lang="en-GB" sz="4000" b="1">
              <a:solidFill>
                <a:srgbClr val="FFFFFF"/>
              </a:solidFill>
              <a:cs typeface="Calibri" panose="020F0502020204030204"/>
            </a:endParaRPr>
          </a:p>
          <a:p>
            <a:pPr>
              <a:buFont typeface="Wingdings"/>
              <a:buChar char="Ø"/>
            </a:pPr>
            <a:endParaRPr lang="en-GB" sz="4000" b="1">
              <a:solidFill>
                <a:srgbClr val="FFFFFF"/>
              </a:solidFill>
              <a:cs typeface="Calibri" panose="020F0502020204030204"/>
            </a:endParaRPr>
          </a:p>
        </p:txBody>
      </p:sp>
      <p:pic>
        <p:nvPicPr>
          <p:cNvPr id="5" name="Picture 4" descr="Graphical user interface, text, application&#10;&#10;Description automatically generated">
            <a:extLst>
              <a:ext uri="{FF2B5EF4-FFF2-40B4-BE49-F238E27FC236}">
                <a16:creationId xmlns:a16="http://schemas.microsoft.com/office/drawing/2014/main" id="{AC9BCDB6-25DD-2479-EC1A-2646FE5BB61F}"/>
              </a:ext>
            </a:extLst>
          </p:cNvPr>
          <p:cNvPicPr>
            <a:picLocks noChangeAspect="1"/>
          </p:cNvPicPr>
          <p:nvPr/>
        </p:nvPicPr>
        <p:blipFill>
          <a:blip r:embed="rId2"/>
          <a:stretch>
            <a:fillRect/>
          </a:stretch>
        </p:blipFill>
        <p:spPr>
          <a:xfrm>
            <a:off x="509079" y="312849"/>
            <a:ext cx="8178800" cy="2719451"/>
          </a:xfrm>
          <a:prstGeom prst="rect">
            <a:avLst/>
          </a:prstGeom>
          <a:ln>
            <a:noFill/>
          </a:ln>
        </p:spPr>
      </p:pic>
    </p:spTree>
    <p:extLst>
      <p:ext uri="{BB962C8B-B14F-4D97-AF65-F5344CB8AC3E}">
        <p14:creationId xmlns:p14="http://schemas.microsoft.com/office/powerpoint/2010/main" val="3885048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4BEC-C840-4541-860E-1D1D0050EDAD}"/>
              </a:ext>
            </a:extLst>
          </p:cNvPr>
          <p:cNvSpPr>
            <a:spLocks noGrp="1"/>
          </p:cNvSpPr>
          <p:nvPr>
            <p:ph type="title"/>
          </p:nvPr>
        </p:nvSpPr>
        <p:spPr>
          <a:xfrm>
            <a:off x="549128" y="277896"/>
            <a:ext cx="8079377" cy="1450757"/>
          </a:xfrm>
        </p:spPr>
        <p:txBody>
          <a:bodyPr/>
          <a:lstStyle/>
          <a:p>
            <a:r>
              <a:rPr lang="en-GB"/>
              <a:t>Inspection Report, January 2024</a:t>
            </a:r>
          </a:p>
        </p:txBody>
      </p:sp>
      <p:pic>
        <p:nvPicPr>
          <p:cNvPr id="4" name="Picture 3">
            <a:extLst>
              <a:ext uri="{FF2B5EF4-FFF2-40B4-BE49-F238E27FC236}">
                <a16:creationId xmlns:a16="http://schemas.microsoft.com/office/drawing/2014/main" id="{EAA7EF10-CB2E-448D-B3FA-8D296B0E0A81}"/>
              </a:ext>
            </a:extLst>
          </p:cNvPr>
          <p:cNvPicPr>
            <a:picLocks noChangeAspect="1"/>
          </p:cNvPicPr>
          <p:nvPr/>
        </p:nvPicPr>
        <p:blipFill>
          <a:blip r:embed="rId3"/>
          <a:stretch>
            <a:fillRect/>
          </a:stretch>
        </p:blipFill>
        <p:spPr>
          <a:xfrm>
            <a:off x="0" y="1990722"/>
            <a:ext cx="9177634" cy="3774352"/>
          </a:xfrm>
          <a:prstGeom prst="rect">
            <a:avLst/>
          </a:prstGeom>
        </p:spPr>
      </p:pic>
    </p:spTree>
    <p:extLst>
      <p:ext uri="{BB962C8B-B14F-4D97-AF65-F5344CB8AC3E}">
        <p14:creationId xmlns:p14="http://schemas.microsoft.com/office/powerpoint/2010/main" val="3570342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2FCB-C960-4063-A798-12AEFC66F373}"/>
              </a:ext>
            </a:extLst>
          </p:cNvPr>
          <p:cNvSpPr>
            <a:spLocks noGrp="1"/>
          </p:cNvSpPr>
          <p:nvPr>
            <p:ph type="title"/>
          </p:nvPr>
        </p:nvSpPr>
        <p:spPr/>
        <p:txBody>
          <a:bodyPr/>
          <a:lstStyle/>
          <a:p>
            <a:r>
              <a:rPr lang="en-GB"/>
              <a:t>SQA Exam Performance </a:t>
            </a:r>
            <a:br>
              <a:rPr lang="en-GB"/>
            </a:br>
            <a:r>
              <a:rPr lang="en-GB"/>
              <a:t>In 2023:</a:t>
            </a:r>
          </a:p>
        </p:txBody>
      </p:sp>
      <p:sp>
        <p:nvSpPr>
          <p:cNvPr id="3" name="Content Placeholder 2">
            <a:extLst>
              <a:ext uri="{FF2B5EF4-FFF2-40B4-BE49-F238E27FC236}">
                <a16:creationId xmlns:a16="http://schemas.microsoft.com/office/drawing/2014/main" id="{D7C737B2-84EE-45B6-9729-9C693AD8D906}"/>
              </a:ext>
            </a:extLst>
          </p:cNvPr>
          <p:cNvSpPr>
            <a:spLocks noGrp="1"/>
          </p:cNvSpPr>
          <p:nvPr>
            <p:ph idx="1"/>
          </p:nvPr>
        </p:nvSpPr>
        <p:spPr>
          <a:xfrm>
            <a:off x="822959" y="1845734"/>
            <a:ext cx="7543801" cy="4311226"/>
          </a:xfrm>
        </p:spPr>
        <p:txBody>
          <a:bodyPr>
            <a:normAutofit fontScale="92500" lnSpcReduction="10000"/>
          </a:bodyPr>
          <a:lstStyle/>
          <a:p>
            <a:r>
              <a:rPr lang="en-GB" sz="2400"/>
              <a:t>80% of young people in S4 achieve at least 1 National 5/Level 5 qualification </a:t>
            </a:r>
          </a:p>
          <a:p>
            <a:r>
              <a:rPr lang="en-GB" sz="2400"/>
              <a:t>One third of young people in S4 achieved at least 5 National 5/Level 5 qualifications</a:t>
            </a:r>
          </a:p>
          <a:p>
            <a:r>
              <a:rPr lang="en-GB" sz="2400"/>
              <a:t>By the end of S5, 67% of young people achieved 5 National 5/Level 5 qualifications</a:t>
            </a:r>
          </a:p>
          <a:p>
            <a:r>
              <a:rPr lang="en-GB" sz="2400"/>
              <a:t>By the end of S5, 62% of young people achieved 1 Higher qualification</a:t>
            </a:r>
          </a:p>
          <a:p>
            <a:r>
              <a:rPr lang="en-GB" sz="2400"/>
              <a:t>By the end of S6, 86% of young people achieved 1 Higher qualification</a:t>
            </a:r>
          </a:p>
          <a:p>
            <a:r>
              <a:rPr lang="en-GB" sz="2400"/>
              <a:t>By the end of S6, over half of our young people achieved 5 Highers (53.41%)</a:t>
            </a:r>
          </a:p>
        </p:txBody>
      </p:sp>
    </p:spTree>
    <p:extLst>
      <p:ext uri="{BB962C8B-B14F-4D97-AF65-F5344CB8AC3E}">
        <p14:creationId xmlns:p14="http://schemas.microsoft.com/office/powerpoint/2010/main" val="347747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8361-738F-4473-AD19-FF7D75D0609A}"/>
              </a:ext>
            </a:extLst>
          </p:cNvPr>
          <p:cNvSpPr>
            <a:spLocks noGrp="1"/>
          </p:cNvSpPr>
          <p:nvPr>
            <p:ph type="title"/>
          </p:nvPr>
        </p:nvSpPr>
        <p:spPr>
          <a:xfrm>
            <a:off x="0" y="149271"/>
            <a:ext cx="9105869" cy="779418"/>
          </a:xfrm>
        </p:spPr>
        <p:txBody>
          <a:bodyPr>
            <a:normAutofit fontScale="90000"/>
          </a:bodyPr>
          <a:lstStyle/>
          <a:p>
            <a:r>
              <a:rPr lang="en-GB"/>
              <a:t>Post School Destinations, February 2024</a:t>
            </a:r>
          </a:p>
        </p:txBody>
      </p:sp>
      <p:pic>
        <p:nvPicPr>
          <p:cNvPr id="4" name="Picture 3">
            <a:extLst>
              <a:ext uri="{FF2B5EF4-FFF2-40B4-BE49-F238E27FC236}">
                <a16:creationId xmlns:a16="http://schemas.microsoft.com/office/drawing/2014/main" id="{D1226132-DEC7-48F6-AA16-1EED98E44A68}"/>
              </a:ext>
            </a:extLst>
          </p:cNvPr>
          <p:cNvPicPr>
            <a:picLocks noChangeAspect="1"/>
          </p:cNvPicPr>
          <p:nvPr/>
        </p:nvPicPr>
        <p:blipFill>
          <a:blip r:embed="rId2"/>
          <a:stretch>
            <a:fillRect/>
          </a:stretch>
        </p:blipFill>
        <p:spPr>
          <a:xfrm>
            <a:off x="0" y="1206138"/>
            <a:ext cx="9105869" cy="4581659"/>
          </a:xfrm>
          <a:prstGeom prst="rect">
            <a:avLst/>
          </a:prstGeom>
        </p:spPr>
      </p:pic>
    </p:spTree>
    <p:extLst>
      <p:ext uri="{BB962C8B-B14F-4D97-AF65-F5344CB8AC3E}">
        <p14:creationId xmlns:p14="http://schemas.microsoft.com/office/powerpoint/2010/main" val="300451131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CA72677B-2F8C-4192-8EBE-D360BE3B20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5337e74-208c-42a5-8ff5-4cd9fce2f95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AB50DAE26FE04BB61D54A2A4F337F2" ma:contentTypeVersion="18" ma:contentTypeDescription="Create a new document." ma:contentTypeScope="" ma:versionID="b3c1bee898ce78a872a24587b4e19674">
  <xsd:schema xmlns:xsd="http://www.w3.org/2001/XMLSchema" xmlns:xs="http://www.w3.org/2001/XMLSchema" xmlns:p="http://schemas.microsoft.com/office/2006/metadata/properties" xmlns:ns3="35337e74-208c-42a5-8ff5-4cd9fce2f95a" xmlns:ns4="901025f0-9cb4-4fa4-9640-e39b5344dd5a" targetNamespace="http://schemas.microsoft.com/office/2006/metadata/properties" ma:root="true" ma:fieldsID="40e66a22b569c53ce3068a7ed19c28ed" ns3:_="" ns4:_="">
    <xsd:import namespace="35337e74-208c-42a5-8ff5-4cd9fce2f95a"/>
    <xsd:import namespace="901025f0-9cb4-4fa4-9640-e39b5344dd5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ServiceOCR"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337e74-208c-42a5-8ff5-4cd9fce2f9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1025f0-9cb4-4fa4-9640-e39b5344dd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6C1544-CDB9-4AE5-954B-7541EB6E8664}">
  <ds:schemaRefs>
    <ds:schemaRef ds:uri="35337e74-208c-42a5-8ff5-4cd9fce2f95a"/>
    <ds:schemaRef ds:uri="901025f0-9cb4-4fa4-9640-e39b5344dd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36AA20-474F-485E-AE8C-9B4A3286B2A2}">
  <ds:schemaRefs>
    <ds:schemaRef ds:uri="35337e74-208c-42a5-8ff5-4cd9fce2f95a"/>
    <ds:schemaRef ds:uri="901025f0-9cb4-4fa4-9640-e39b5344dd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AD2CEA-8D82-4F0C-8594-57E53AA5C8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34</Slides>
  <Notes>21</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Retrospect</vt:lpstr>
      <vt:lpstr>Welcome to St Mungo’s Academy  P7 Family Information Evening 20.05.24</vt:lpstr>
      <vt:lpstr>School Prayer</vt:lpstr>
      <vt:lpstr>Community of Faith</vt:lpstr>
      <vt:lpstr>PowerPoint Presentation</vt:lpstr>
      <vt:lpstr>Our Vision Values &amp; Aims</vt:lpstr>
      <vt:lpstr>PowerPoint Presentation</vt:lpstr>
      <vt:lpstr>Inspection Report, January 2024</vt:lpstr>
      <vt:lpstr>SQA Exam Performance  In 2023:</vt:lpstr>
      <vt:lpstr>Post School Destinations, February 2024</vt:lpstr>
      <vt:lpstr>PowerPoint Presentation</vt:lpstr>
      <vt:lpstr>Parental Engagement</vt:lpstr>
      <vt:lpstr>PowerPoint Presentation</vt:lpstr>
      <vt:lpstr>What can you do to help your child and the school?</vt:lpstr>
      <vt:lpstr>PowerPoint Presentation</vt:lpstr>
      <vt:lpstr>Attendance &amp; Timekeeping</vt:lpstr>
      <vt:lpstr>Uniform</vt:lpstr>
      <vt:lpstr>PowerPoint Presentation</vt:lpstr>
      <vt:lpstr>Uniform and Standards in PE</vt:lpstr>
      <vt:lpstr>PowerPoint Presentation</vt:lpstr>
      <vt:lpstr>PowerPoint Presentation</vt:lpstr>
      <vt:lpstr>PowerPoint Presentation</vt:lpstr>
      <vt:lpstr>FISO (Financial Inclusion Support Officer) Sharon 07395832499   or email   GlasgowSchools@gemap.co.uk.</vt:lpstr>
      <vt:lpstr>PowerPoint Presentation</vt:lpstr>
      <vt:lpstr>PowerPoint Presentation</vt:lpstr>
      <vt:lpstr>Day One Arrangements  Wednesday 14th August 2024 - Soft Start Day</vt:lpstr>
      <vt:lpstr>Inclusion Team</vt:lpstr>
      <vt:lpstr>Why we are here?</vt:lpstr>
      <vt:lpstr>What supports do we offer young people?</vt:lpstr>
      <vt:lpstr>What supports do we offer for parents &amp; carer’s</vt:lpstr>
      <vt:lpstr>How did the inclusion team support you? </vt:lpstr>
      <vt:lpstr>Pupils ARE the Life of St Mungo’s</vt:lpstr>
      <vt:lpstr>PowerPoint Presentation</vt:lpstr>
      <vt:lpstr>Pupil Presentation and Questions </vt:lpstr>
      <vt:lpstr>Contact details </vt:lpstr>
    </vt:vector>
  </TitlesOfParts>
  <Company>Glasgow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P7 Parents’ Information Evening</dc:title>
  <dc:creator>PJohnstone</dc:creator>
  <cp:revision>281</cp:revision>
  <cp:lastPrinted>2020-01-13T15:29:54Z</cp:lastPrinted>
  <dcterms:created xsi:type="dcterms:W3CDTF">2015-05-28T14:44:39Z</dcterms:created>
  <dcterms:modified xsi:type="dcterms:W3CDTF">2024-05-21T13:48:58Z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0x010100B5AB50DAE26FE04BB61D54A2A4F337F2</vt:lpwstr>
  </property>
</Properties>
</file>